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16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70" r:id="rId12"/>
    <p:sldId id="269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ADC52C-FC94-43B7-B601-0EA988B515A0}" v="795" dt="2021-03-16T20:58:37.258"/>
    <p1510:client id="{4420A2E8-930D-4E70-95D5-AAD748ED4731}" v="767" dt="2021-03-11T11:16:53.965"/>
    <p1510:client id="{82E25515-9293-47AB-9323-26D163CB69D7}" v="10" dt="2021-03-11T14:34:32.7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sin Loutfi" userId="ca24bfa2b94d48f0" providerId="Windows Live" clId="Web-{82E25515-9293-47AB-9323-26D163CB69D7}"/>
    <pc:docChg chg="addSld modSld sldOrd">
      <pc:chgData name="Yassin Loutfi" userId="ca24bfa2b94d48f0" providerId="Windows Live" clId="Web-{82E25515-9293-47AB-9323-26D163CB69D7}" dt="2021-03-11T14:34:32.317" v="5" actId="20577"/>
      <pc:docMkLst>
        <pc:docMk/>
      </pc:docMkLst>
      <pc:sldChg chg="addSp modSp new ord">
        <pc:chgData name="Yassin Loutfi" userId="ca24bfa2b94d48f0" providerId="Windows Live" clId="Web-{82E25515-9293-47AB-9323-26D163CB69D7}" dt="2021-03-11T14:34:32.317" v="5" actId="20577"/>
        <pc:sldMkLst>
          <pc:docMk/>
          <pc:sldMk cId="210370724" sldId="263"/>
        </pc:sldMkLst>
        <pc:spChg chg="add mod">
          <ac:chgData name="Yassin Loutfi" userId="ca24bfa2b94d48f0" providerId="Windows Live" clId="Web-{82E25515-9293-47AB-9323-26D163CB69D7}" dt="2021-03-11T14:34:32.317" v="5" actId="20577"/>
          <ac:spMkLst>
            <pc:docMk/>
            <pc:sldMk cId="210370724" sldId="263"/>
            <ac:spMk id="3" creationId="{127DB524-8645-40A7-AE93-7A2FEBAA60AB}"/>
          </ac:spMkLst>
        </pc:spChg>
      </pc:sldChg>
      <pc:sldChg chg="add replId">
        <pc:chgData name="Yassin Loutfi" userId="ca24bfa2b94d48f0" providerId="Windows Live" clId="Web-{82E25515-9293-47AB-9323-26D163CB69D7}" dt="2021-03-11T14:34:15.754" v="2"/>
        <pc:sldMkLst>
          <pc:docMk/>
          <pc:sldMk cId="2682687241" sldId="264"/>
        </pc:sldMkLst>
      </pc:sldChg>
    </pc:docChg>
  </pc:docChgLst>
  <pc:docChgLst>
    <pc:chgData name="Yassin Loutfi" userId="ca24bfa2b94d48f0" providerId="Windows Live" clId="Web-{37ADC52C-FC94-43B7-B601-0EA988B515A0}"/>
    <pc:docChg chg="addSld delSld modSld sldOrd">
      <pc:chgData name="Yassin Loutfi" userId="ca24bfa2b94d48f0" providerId="Windows Live" clId="Web-{37ADC52C-FC94-43B7-B601-0EA988B515A0}" dt="2021-03-16T20:58:37.258" v="488" actId="1076"/>
      <pc:docMkLst>
        <pc:docMk/>
      </pc:docMkLst>
      <pc:sldChg chg="modSp">
        <pc:chgData name="Yassin Loutfi" userId="ca24bfa2b94d48f0" providerId="Windows Live" clId="Web-{37ADC52C-FC94-43B7-B601-0EA988B515A0}" dt="2021-03-16T19:15:43.272" v="3"/>
        <pc:sldMkLst>
          <pc:docMk/>
          <pc:sldMk cId="3856144342" sldId="256"/>
        </pc:sldMkLst>
        <pc:graphicFrameChg chg="mod modGraphic">
          <ac:chgData name="Yassin Loutfi" userId="ca24bfa2b94d48f0" providerId="Windows Live" clId="Web-{37ADC52C-FC94-43B7-B601-0EA988B515A0}" dt="2021-03-16T19:15:43.272" v="3"/>
          <ac:graphicFrameMkLst>
            <pc:docMk/>
            <pc:sldMk cId="3856144342" sldId="256"/>
            <ac:graphicFrameMk id="5" creationId="{1E8959DE-BBBD-44F1-B698-6112F81C89E3}"/>
          </ac:graphicFrameMkLst>
        </pc:graphicFrameChg>
      </pc:sldChg>
      <pc:sldChg chg="modSp">
        <pc:chgData name="Yassin Loutfi" userId="ca24bfa2b94d48f0" providerId="Windows Live" clId="Web-{37ADC52C-FC94-43B7-B601-0EA988B515A0}" dt="2021-03-16T19:15:34.943" v="1" actId="20577"/>
        <pc:sldMkLst>
          <pc:docMk/>
          <pc:sldMk cId="182777568" sldId="257"/>
        </pc:sldMkLst>
        <pc:spChg chg="mod">
          <ac:chgData name="Yassin Loutfi" userId="ca24bfa2b94d48f0" providerId="Windows Live" clId="Web-{37ADC52C-FC94-43B7-B601-0EA988B515A0}" dt="2021-03-16T19:15:34.943" v="1" actId="20577"/>
          <ac:spMkLst>
            <pc:docMk/>
            <pc:sldMk cId="182777568" sldId="257"/>
            <ac:spMk id="3" creationId="{00000000-0000-0000-0000-000000000000}"/>
          </ac:spMkLst>
        </pc:spChg>
      </pc:sldChg>
      <pc:sldChg chg="addSp modSp">
        <pc:chgData name="Yassin Loutfi" userId="ca24bfa2b94d48f0" providerId="Windows Live" clId="Web-{37ADC52C-FC94-43B7-B601-0EA988B515A0}" dt="2021-03-16T19:47:24.657" v="12" actId="1076"/>
        <pc:sldMkLst>
          <pc:docMk/>
          <pc:sldMk cId="210370724" sldId="263"/>
        </pc:sldMkLst>
        <pc:picChg chg="add mod">
          <ac:chgData name="Yassin Loutfi" userId="ca24bfa2b94d48f0" providerId="Windows Live" clId="Web-{37ADC52C-FC94-43B7-B601-0EA988B515A0}" dt="2021-03-16T19:47:24.657" v="12" actId="1076"/>
          <ac:picMkLst>
            <pc:docMk/>
            <pc:sldMk cId="210370724" sldId="263"/>
            <ac:picMk id="2" creationId="{462F3FDF-24C8-4DC8-ADC4-F64E2A7361A8}"/>
          </ac:picMkLst>
        </pc:picChg>
      </pc:sldChg>
      <pc:sldChg chg="addSp delSp modSp mod setBg setClrOvrMap">
        <pc:chgData name="Yassin Loutfi" userId="ca24bfa2b94d48f0" providerId="Windows Live" clId="Web-{37ADC52C-FC94-43B7-B601-0EA988B515A0}" dt="2021-03-16T19:51:25.444" v="41"/>
        <pc:sldMkLst>
          <pc:docMk/>
          <pc:sldMk cId="2682687241" sldId="264"/>
        </pc:sldMkLst>
        <pc:spChg chg="add mod">
          <ac:chgData name="Yassin Loutfi" userId="ca24bfa2b94d48f0" providerId="Windows Live" clId="Web-{37ADC52C-FC94-43B7-B601-0EA988B515A0}" dt="2021-03-16T19:49:44.785" v="31"/>
          <ac:spMkLst>
            <pc:docMk/>
            <pc:sldMk cId="2682687241" sldId="264"/>
            <ac:spMk id="3" creationId="{A855F878-A274-4A05-9273-4032DC6FEAE3}"/>
          </ac:spMkLst>
        </pc:spChg>
        <pc:spChg chg="add del">
          <ac:chgData name="Yassin Loutfi" userId="ca24bfa2b94d48f0" providerId="Windows Live" clId="Web-{37ADC52C-FC94-43B7-B601-0EA988B515A0}" dt="2021-03-16T19:51:25.444" v="41"/>
          <ac:spMkLst>
            <pc:docMk/>
            <pc:sldMk cId="2682687241" sldId="264"/>
            <ac:spMk id="11" creationId="{1F94DC1C-47D1-41D7-8B1B-9A036D614027}"/>
          </ac:spMkLst>
        </pc:spChg>
        <pc:spChg chg="add del">
          <ac:chgData name="Yassin Loutfi" userId="ca24bfa2b94d48f0" providerId="Windows Live" clId="Web-{37ADC52C-FC94-43B7-B601-0EA988B515A0}" dt="2021-03-16T19:51:25.444" v="41"/>
          <ac:spMkLst>
            <pc:docMk/>
            <pc:sldMk cId="2682687241" sldId="264"/>
            <ac:spMk id="15" creationId="{AC12A592-C02D-46EF-8E1F-9335DB8D71DF}"/>
          </ac:spMkLst>
        </pc:spChg>
        <pc:spChg chg="add del">
          <ac:chgData name="Yassin Loutfi" userId="ca24bfa2b94d48f0" providerId="Windows Live" clId="Web-{37ADC52C-FC94-43B7-B601-0EA988B515A0}" dt="2021-03-16T19:51:25.444" v="41"/>
          <ac:spMkLst>
            <pc:docMk/>
            <pc:sldMk cId="2682687241" sldId="264"/>
            <ac:spMk id="17" creationId="{24005816-5BCA-4665-8A58-5580F8E9C84A}"/>
          </ac:spMkLst>
        </pc:spChg>
        <pc:spChg chg="add">
          <ac:chgData name="Yassin Loutfi" userId="ca24bfa2b94d48f0" providerId="Windows Live" clId="Web-{37ADC52C-FC94-43B7-B601-0EA988B515A0}" dt="2021-03-16T19:51:25.444" v="41"/>
          <ac:spMkLst>
            <pc:docMk/>
            <pc:sldMk cId="2682687241" sldId="264"/>
            <ac:spMk id="104" creationId="{1F94DC1C-47D1-41D7-8B1B-9A036D614027}"/>
          </ac:spMkLst>
        </pc:spChg>
        <pc:spChg chg="add">
          <ac:chgData name="Yassin Loutfi" userId="ca24bfa2b94d48f0" providerId="Windows Live" clId="Web-{37ADC52C-FC94-43B7-B601-0EA988B515A0}" dt="2021-03-16T19:51:25.444" v="41"/>
          <ac:spMkLst>
            <pc:docMk/>
            <pc:sldMk cId="2682687241" sldId="264"/>
            <ac:spMk id="108" creationId="{AC12A592-C02D-46EF-8E1F-9335DB8D71DF}"/>
          </ac:spMkLst>
        </pc:spChg>
        <pc:spChg chg="add">
          <ac:chgData name="Yassin Loutfi" userId="ca24bfa2b94d48f0" providerId="Windows Live" clId="Web-{37ADC52C-FC94-43B7-B601-0EA988B515A0}" dt="2021-03-16T19:51:25.444" v="41"/>
          <ac:spMkLst>
            <pc:docMk/>
            <pc:sldMk cId="2682687241" sldId="264"/>
            <ac:spMk id="110" creationId="{24005816-5BCA-4665-8A58-5580F8E9C84A}"/>
          </ac:spMkLst>
        </pc:spChg>
        <pc:grpChg chg="add del">
          <ac:chgData name="Yassin Loutfi" userId="ca24bfa2b94d48f0" providerId="Windows Live" clId="Web-{37ADC52C-FC94-43B7-B601-0EA988B515A0}" dt="2021-03-16T19:51:25.444" v="41"/>
          <ac:grpSpMkLst>
            <pc:docMk/>
            <pc:sldMk cId="2682687241" sldId="264"/>
            <ac:grpSpMk id="19" creationId="{BF07F359-8CA3-4854-91E7-EE6004020511}"/>
          </ac:grpSpMkLst>
        </pc:grpChg>
        <pc:grpChg chg="add">
          <ac:chgData name="Yassin Loutfi" userId="ca24bfa2b94d48f0" providerId="Windows Live" clId="Web-{37ADC52C-FC94-43B7-B601-0EA988B515A0}" dt="2021-03-16T19:51:25.444" v="41"/>
          <ac:grpSpMkLst>
            <pc:docMk/>
            <pc:sldMk cId="2682687241" sldId="264"/>
            <ac:grpSpMk id="112" creationId="{BF07F359-8CA3-4854-91E7-EE6004020511}"/>
          </ac:grpSpMkLst>
        </pc:grpChg>
        <pc:picChg chg="add del mod">
          <ac:chgData name="Yassin Loutfi" userId="ca24bfa2b94d48f0" providerId="Windows Live" clId="Web-{37ADC52C-FC94-43B7-B601-0EA988B515A0}" dt="2021-03-16T19:51:12.506" v="38"/>
          <ac:picMkLst>
            <pc:docMk/>
            <pc:sldMk cId="2682687241" sldId="264"/>
            <ac:picMk id="4" creationId="{034CF129-F1E4-453A-8945-4AA9C1606073}"/>
          </ac:picMkLst>
        </pc:picChg>
        <pc:picChg chg="add mod">
          <ac:chgData name="Yassin Loutfi" userId="ca24bfa2b94d48f0" providerId="Windows Live" clId="Web-{37ADC52C-FC94-43B7-B601-0EA988B515A0}" dt="2021-03-16T19:51:25.444" v="41"/>
          <ac:picMkLst>
            <pc:docMk/>
            <pc:sldMk cId="2682687241" sldId="264"/>
            <ac:picMk id="5" creationId="{105ED678-3066-4DDE-8540-A4DA1DACB68E}"/>
          </ac:picMkLst>
        </pc:picChg>
        <pc:picChg chg="add del">
          <ac:chgData name="Yassin Loutfi" userId="ca24bfa2b94d48f0" providerId="Windows Live" clId="Web-{37ADC52C-FC94-43B7-B601-0EA988B515A0}" dt="2021-03-16T19:51:25.444" v="41"/>
          <ac:picMkLst>
            <pc:docMk/>
            <pc:sldMk cId="2682687241" sldId="264"/>
            <ac:picMk id="9" creationId="{6AF6706C-CF07-43A1-BCC4-CBA5D33820DA}"/>
          </ac:picMkLst>
        </pc:picChg>
        <pc:picChg chg="add del">
          <ac:chgData name="Yassin Loutfi" userId="ca24bfa2b94d48f0" providerId="Windows Live" clId="Web-{37ADC52C-FC94-43B7-B601-0EA988B515A0}" dt="2021-03-16T19:51:25.444" v="41"/>
          <ac:picMkLst>
            <pc:docMk/>
            <pc:sldMk cId="2682687241" sldId="264"/>
            <ac:picMk id="13" creationId="{811383CE-CE86-4E1C-B289-798EB9E6E0E5}"/>
          </ac:picMkLst>
        </pc:picChg>
        <pc:picChg chg="add">
          <ac:chgData name="Yassin Loutfi" userId="ca24bfa2b94d48f0" providerId="Windows Live" clId="Web-{37ADC52C-FC94-43B7-B601-0EA988B515A0}" dt="2021-03-16T19:51:25.444" v="41"/>
          <ac:picMkLst>
            <pc:docMk/>
            <pc:sldMk cId="2682687241" sldId="264"/>
            <ac:picMk id="102" creationId="{6AF6706C-CF07-43A1-BCC4-CBA5D33820DA}"/>
          </ac:picMkLst>
        </pc:picChg>
        <pc:picChg chg="add">
          <ac:chgData name="Yassin Loutfi" userId="ca24bfa2b94d48f0" providerId="Windows Live" clId="Web-{37ADC52C-FC94-43B7-B601-0EA988B515A0}" dt="2021-03-16T19:51:25.444" v="41"/>
          <ac:picMkLst>
            <pc:docMk/>
            <pc:sldMk cId="2682687241" sldId="264"/>
            <ac:picMk id="106" creationId="{811383CE-CE86-4E1C-B289-798EB9E6E0E5}"/>
          </ac:picMkLst>
        </pc:picChg>
      </pc:sldChg>
      <pc:sldChg chg="addSp delSp modSp new del">
        <pc:chgData name="Yassin Loutfi" userId="ca24bfa2b94d48f0" providerId="Windows Live" clId="Web-{37ADC52C-FC94-43B7-B601-0EA988B515A0}" dt="2021-03-16T20:34:26.880" v="292"/>
        <pc:sldMkLst>
          <pc:docMk/>
          <pc:sldMk cId="710901626" sldId="265"/>
        </pc:sldMkLst>
        <pc:spChg chg="del mod">
          <ac:chgData name="Yassin Loutfi" userId="ca24bfa2b94d48f0" providerId="Windows Live" clId="Web-{37ADC52C-FC94-43B7-B601-0EA988B515A0}" dt="2021-03-16T19:53:16.259" v="57"/>
          <ac:spMkLst>
            <pc:docMk/>
            <pc:sldMk cId="710901626" sldId="265"/>
            <ac:spMk id="2" creationId="{24B32266-08E1-4623-8173-1387919850DB}"/>
          </ac:spMkLst>
        </pc:spChg>
        <pc:spChg chg="del mod">
          <ac:chgData name="Yassin Loutfi" userId="ca24bfa2b94d48f0" providerId="Windows Live" clId="Web-{37ADC52C-FC94-43B7-B601-0EA988B515A0}" dt="2021-03-16T19:53:37.338" v="62"/>
          <ac:spMkLst>
            <pc:docMk/>
            <pc:sldMk cId="710901626" sldId="265"/>
            <ac:spMk id="3" creationId="{4BDD2520-38A2-4440-A585-1B1D3EA63D35}"/>
          </ac:spMkLst>
        </pc:spChg>
        <pc:spChg chg="add del mod">
          <ac:chgData name="Yassin Loutfi" userId="ca24bfa2b94d48f0" providerId="Windows Live" clId="Web-{37ADC52C-FC94-43B7-B601-0EA988B515A0}" dt="2021-03-16T19:53:43.103" v="63"/>
          <ac:spMkLst>
            <pc:docMk/>
            <pc:sldMk cId="710901626" sldId="265"/>
            <ac:spMk id="5" creationId="{148F243C-3E6A-4D75-B434-C5CFB8F25AA8}"/>
          </ac:spMkLst>
        </pc:spChg>
        <pc:spChg chg="add mod">
          <ac:chgData name="Yassin Loutfi" userId="ca24bfa2b94d48f0" providerId="Windows Live" clId="Web-{37ADC52C-FC94-43B7-B601-0EA988B515A0}" dt="2021-03-16T19:58:28.923" v="159" actId="20577"/>
          <ac:spMkLst>
            <pc:docMk/>
            <pc:sldMk cId="710901626" sldId="265"/>
            <ac:spMk id="6" creationId="{E4A2532E-EF01-4DA4-BD5E-AD8F7B32C07B}"/>
          </ac:spMkLst>
        </pc:spChg>
        <pc:spChg chg="add mod">
          <ac:chgData name="Yassin Loutfi" userId="ca24bfa2b94d48f0" providerId="Windows Live" clId="Web-{37ADC52C-FC94-43B7-B601-0EA988B515A0}" dt="2021-03-16T19:55:46.434" v="109" actId="1076"/>
          <ac:spMkLst>
            <pc:docMk/>
            <pc:sldMk cId="710901626" sldId="265"/>
            <ac:spMk id="7" creationId="{AA09A7BC-0B68-4EEA-88CB-DE79FFBB6DC3}"/>
          </ac:spMkLst>
        </pc:spChg>
      </pc:sldChg>
      <pc:sldChg chg="add del replId">
        <pc:chgData name="Yassin Loutfi" userId="ca24bfa2b94d48f0" providerId="Windows Live" clId="Web-{37ADC52C-FC94-43B7-B601-0EA988B515A0}" dt="2021-03-16T20:34:23.802" v="291"/>
        <pc:sldMkLst>
          <pc:docMk/>
          <pc:sldMk cId="3851218523" sldId="266"/>
        </pc:sldMkLst>
      </pc:sldChg>
      <pc:sldChg chg="add del replId">
        <pc:chgData name="Yassin Loutfi" userId="ca24bfa2b94d48f0" providerId="Windows Live" clId="Web-{37ADC52C-FC94-43B7-B601-0EA988B515A0}" dt="2021-03-16T20:34:21.052" v="290"/>
        <pc:sldMkLst>
          <pc:docMk/>
          <pc:sldMk cId="136514557" sldId="267"/>
        </pc:sldMkLst>
      </pc:sldChg>
      <pc:sldChg chg="addSp delSp modSp add replId">
        <pc:chgData name="Yassin Loutfi" userId="ca24bfa2b94d48f0" providerId="Windows Live" clId="Web-{37ADC52C-FC94-43B7-B601-0EA988B515A0}" dt="2021-03-16T20:33:55.536" v="287" actId="1076"/>
        <pc:sldMkLst>
          <pc:docMk/>
          <pc:sldMk cId="3857777725" sldId="268"/>
        </pc:sldMkLst>
        <pc:spChg chg="add del mod">
          <ac:chgData name="Yassin Loutfi" userId="ca24bfa2b94d48f0" providerId="Windows Live" clId="Web-{37ADC52C-FC94-43B7-B601-0EA988B515A0}" dt="2021-03-16T20:06:47.419" v="190"/>
          <ac:spMkLst>
            <pc:docMk/>
            <pc:sldMk cId="3857777725" sldId="268"/>
            <ac:spMk id="4" creationId="{275132F8-ED42-44DE-9BD8-F83E8D77B42C}"/>
          </ac:spMkLst>
        </pc:spChg>
        <pc:spChg chg="mod">
          <ac:chgData name="Yassin Loutfi" userId="ca24bfa2b94d48f0" providerId="Windows Live" clId="Web-{37ADC52C-FC94-43B7-B601-0EA988B515A0}" dt="2021-03-16T20:10:30.440" v="236" actId="20577"/>
          <ac:spMkLst>
            <pc:docMk/>
            <pc:sldMk cId="3857777725" sldId="268"/>
            <ac:spMk id="6" creationId="{E4A2532E-EF01-4DA4-BD5E-AD8F7B32C07B}"/>
          </ac:spMkLst>
        </pc:spChg>
        <pc:picChg chg="add del mod ord">
          <ac:chgData name="Yassin Loutfi" userId="ca24bfa2b94d48f0" providerId="Windows Live" clId="Web-{37ADC52C-FC94-43B7-B601-0EA988B515A0}" dt="2021-03-16T20:03:36.727" v="166"/>
          <ac:picMkLst>
            <pc:docMk/>
            <pc:sldMk cId="3857777725" sldId="268"/>
            <ac:picMk id="2" creationId="{7B428F4B-F24C-4EAB-87D1-8052881613E5}"/>
          </ac:picMkLst>
        </pc:picChg>
        <pc:picChg chg="add mod">
          <ac:chgData name="Yassin Loutfi" userId="ca24bfa2b94d48f0" providerId="Windows Live" clId="Web-{37ADC52C-FC94-43B7-B601-0EA988B515A0}" dt="2021-03-16T20:05:13.073" v="175" actId="1076"/>
          <ac:picMkLst>
            <pc:docMk/>
            <pc:sldMk cId="3857777725" sldId="268"/>
            <ac:picMk id="3" creationId="{845814C8-BD59-4A4B-A947-DD2C8420A738}"/>
          </ac:picMkLst>
        </pc:picChg>
        <pc:picChg chg="add mod">
          <ac:chgData name="Yassin Loutfi" userId="ca24bfa2b94d48f0" providerId="Windows Live" clId="Web-{37ADC52C-FC94-43B7-B601-0EA988B515A0}" dt="2021-03-16T20:33:55.536" v="287" actId="1076"/>
          <ac:picMkLst>
            <pc:docMk/>
            <pc:sldMk cId="3857777725" sldId="268"/>
            <ac:picMk id="9" creationId="{89B75305-CC41-4E92-B71D-5B3D1CA93B5F}"/>
          </ac:picMkLst>
        </pc:picChg>
        <pc:cxnChg chg="add mod">
          <ac:chgData name="Yassin Loutfi" userId="ca24bfa2b94d48f0" providerId="Windows Live" clId="Web-{37ADC52C-FC94-43B7-B601-0EA988B515A0}" dt="2021-03-16T20:07:53.124" v="199" actId="1076"/>
          <ac:cxnSpMkLst>
            <pc:docMk/>
            <pc:sldMk cId="3857777725" sldId="268"/>
            <ac:cxnSpMk id="5" creationId="{022FD82C-81E3-42EB-9FE3-2A7B9DF7B2DB}"/>
          </ac:cxnSpMkLst>
        </pc:cxnChg>
        <pc:cxnChg chg="add mod">
          <ac:chgData name="Yassin Loutfi" userId="ca24bfa2b94d48f0" providerId="Windows Live" clId="Web-{37ADC52C-FC94-43B7-B601-0EA988B515A0}" dt="2021-03-16T20:08:09.874" v="202" actId="14100"/>
          <ac:cxnSpMkLst>
            <pc:docMk/>
            <pc:sldMk cId="3857777725" sldId="268"/>
            <ac:cxnSpMk id="8" creationId="{C1F4B1D5-0BF5-4ADF-B820-9BE7935C165B}"/>
          </ac:cxnSpMkLst>
        </pc:cxnChg>
      </pc:sldChg>
      <pc:sldChg chg="addSp modSp new">
        <pc:chgData name="Yassin Loutfi" userId="ca24bfa2b94d48f0" providerId="Windows Live" clId="Web-{37ADC52C-FC94-43B7-B601-0EA988B515A0}" dt="2021-03-16T20:29:34.108" v="282"/>
        <pc:sldMkLst>
          <pc:docMk/>
          <pc:sldMk cId="1981790180" sldId="269"/>
        </pc:sldMkLst>
        <pc:picChg chg="add mod">
          <ac:chgData name="Yassin Loutfi" userId="ca24bfa2b94d48f0" providerId="Windows Live" clId="Web-{37ADC52C-FC94-43B7-B601-0EA988B515A0}" dt="2021-03-16T20:29:34.108" v="282"/>
          <ac:picMkLst>
            <pc:docMk/>
            <pc:sldMk cId="1981790180" sldId="269"/>
            <ac:picMk id="2" creationId="{4E57FD27-3FB0-49C2-A113-1A4B0AAEF95B}"/>
          </ac:picMkLst>
        </pc:picChg>
        <pc:picChg chg="add mod ord">
          <ac:chgData name="Yassin Loutfi" userId="ca24bfa2b94d48f0" providerId="Windows Live" clId="Web-{37ADC52C-FC94-43B7-B601-0EA988B515A0}" dt="2021-03-16T20:29:04.685" v="278" actId="14100"/>
          <ac:picMkLst>
            <pc:docMk/>
            <pc:sldMk cId="1981790180" sldId="269"/>
            <ac:picMk id="3" creationId="{F9CB0F28-900B-4A5A-ACA0-59B0E8391A9B}"/>
          </ac:picMkLst>
        </pc:picChg>
      </pc:sldChg>
      <pc:sldChg chg="addSp modSp new mod ord setBg">
        <pc:chgData name="Yassin Loutfi" userId="ca24bfa2b94d48f0" providerId="Windows Live" clId="Web-{37ADC52C-FC94-43B7-B601-0EA988B515A0}" dt="2021-03-16T20:29:48.624" v="283"/>
        <pc:sldMkLst>
          <pc:docMk/>
          <pc:sldMk cId="4235648804" sldId="270"/>
        </pc:sldMkLst>
        <pc:picChg chg="add mod">
          <ac:chgData name="Yassin Loutfi" userId="ca24bfa2b94d48f0" providerId="Windows Live" clId="Web-{37ADC52C-FC94-43B7-B601-0EA988B515A0}" dt="2021-03-16T20:29:48.624" v="283"/>
          <ac:picMkLst>
            <pc:docMk/>
            <pc:sldMk cId="4235648804" sldId="270"/>
            <ac:picMk id="2" creationId="{189AAD0B-E04B-40BD-8B39-B3E5F5EC96AF}"/>
          </ac:picMkLst>
        </pc:picChg>
      </pc:sldChg>
      <pc:sldChg chg="addSp delSp modSp new mod setBg setClrOvrMap">
        <pc:chgData name="Yassin Loutfi" userId="ca24bfa2b94d48f0" providerId="Windows Live" clId="Web-{37ADC52C-FC94-43B7-B601-0EA988B515A0}" dt="2021-03-16T20:58:37.258" v="488" actId="1076"/>
        <pc:sldMkLst>
          <pc:docMk/>
          <pc:sldMk cId="2794166310" sldId="271"/>
        </pc:sldMkLst>
        <pc:spChg chg="add del">
          <ac:chgData name="Yassin Loutfi" userId="ca24bfa2b94d48f0" providerId="Windows Live" clId="Web-{37ADC52C-FC94-43B7-B601-0EA988B515A0}" dt="2021-03-16T20:37:35.385" v="303"/>
          <ac:spMkLst>
            <pc:docMk/>
            <pc:sldMk cId="2794166310" sldId="271"/>
            <ac:spMk id="8" creationId="{B80FF8A4-81B1-474E-820E-05F233C511D1}"/>
          </ac:spMkLst>
        </pc:spChg>
        <pc:picChg chg="add mod ord">
          <ac:chgData name="Yassin Loutfi" userId="ca24bfa2b94d48f0" providerId="Windows Live" clId="Web-{37ADC52C-FC94-43B7-B601-0EA988B515A0}" dt="2021-03-16T20:58:37.258" v="488" actId="1076"/>
          <ac:picMkLst>
            <pc:docMk/>
            <pc:sldMk cId="2794166310" sldId="271"/>
            <ac:picMk id="2" creationId="{E835BF88-E5E7-4E30-B207-724FCD3EEA76}"/>
          </ac:picMkLst>
        </pc:picChg>
        <pc:picChg chg="add mod">
          <ac:chgData name="Yassin Loutfi" userId="ca24bfa2b94d48f0" providerId="Windows Live" clId="Web-{37ADC52C-FC94-43B7-B601-0EA988B515A0}" dt="2021-03-16T20:58:32.414" v="486" actId="14100"/>
          <ac:picMkLst>
            <pc:docMk/>
            <pc:sldMk cId="2794166310" sldId="271"/>
            <ac:picMk id="3" creationId="{F99BA34A-F7C1-4D20-A42C-2EBA91FA68FE}"/>
          </ac:picMkLst>
        </pc:picChg>
        <pc:cxnChg chg="add del">
          <ac:chgData name="Yassin Loutfi" userId="ca24bfa2b94d48f0" providerId="Windows Live" clId="Web-{37ADC52C-FC94-43B7-B601-0EA988B515A0}" dt="2021-03-16T20:37:35.385" v="303"/>
          <ac:cxnSpMkLst>
            <pc:docMk/>
            <pc:sldMk cId="2794166310" sldId="271"/>
            <ac:cxnSpMk id="10" creationId="{8C191F73-40B3-4065-A51D-B292FAF09988}"/>
          </ac:cxnSpMkLst>
        </pc:cxnChg>
      </pc:sldChg>
      <pc:sldChg chg="addSp modSp new">
        <pc:chgData name="Yassin Loutfi" userId="ca24bfa2b94d48f0" providerId="Windows Live" clId="Web-{37ADC52C-FC94-43B7-B601-0EA988B515A0}" dt="2021-03-16T20:58:08.555" v="484" actId="14100"/>
        <pc:sldMkLst>
          <pc:docMk/>
          <pc:sldMk cId="1916967471" sldId="272"/>
        </pc:sldMkLst>
        <pc:spChg chg="mod">
          <ac:chgData name="Yassin Loutfi" userId="ca24bfa2b94d48f0" providerId="Windows Live" clId="Web-{37ADC52C-FC94-43B7-B601-0EA988B515A0}" dt="2021-03-16T20:40:10.232" v="334" actId="20577"/>
          <ac:spMkLst>
            <pc:docMk/>
            <pc:sldMk cId="1916967471" sldId="272"/>
            <ac:spMk id="2" creationId="{5384C07F-E161-4B81-A83C-A28BC970EE3C}"/>
          </ac:spMkLst>
        </pc:spChg>
        <pc:spChg chg="add mod">
          <ac:chgData name="Yassin Loutfi" userId="ca24bfa2b94d48f0" providerId="Windows Live" clId="Web-{37ADC52C-FC94-43B7-B601-0EA988B515A0}" dt="2021-03-16T20:57:53.117" v="478" actId="20577"/>
          <ac:spMkLst>
            <pc:docMk/>
            <pc:sldMk cId="1916967471" sldId="272"/>
            <ac:spMk id="3" creationId="{7B825D0E-C622-4E1C-99CD-40BDE8EEC8DB}"/>
          </ac:spMkLst>
        </pc:spChg>
        <pc:picChg chg="add mod">
          <ac:chgData name="Yassin Loutfi" userId="ca24bfa2b94d48f0" providerId="Windows Live" clId="Web-{37ADC52C-FC94-43B7-B601-0EA988B515A0}" dt="2021-03-16T20:58:08.555" v="484" actId="14100"/>
          <ac:picMkLst>
            <pc:docMk/>
            <pc:sldMk cId="1916967471" sldId="272"/>
            <ac:picMk id="4" creationId="{16CFDF57-267B-452F-BE34-CDD391819B86}"/>
          </ac:picMkLst>
        </pc:picChg>
        <pc:picChg chg="add mod">
          <ac:chgData name="Yassin Loutfi" userId="ca24bfa2b94d48f0" providerId="Windows Live" clId="Web-{37ADC52C-FC94-43B7-B601-0EA988B515A0}" dt="2021-03-16T20:57:58.507" v="481" actId="1076"/>
          <ac:picMkLst>
            <pc:docMk/>
            <pc:sldMk cId="1916967471" sldId="272"/>
            <ac:picMk id="5" creationId="{7B3C5AA7-C6BE-448B-814E-73034E1467C4}"/>
          </ac:picMkLst>
        </pc:picChg>
      </pc:sldChg>
    </pc:docChg>
  </pc:docChgLst>
  <pc:docChgLst>
    <pc:chgData name="Yassin Loutfi" userId="ca24bfa2b94d48f0" providerId="Windows Live" clId="Web-{4420A2E8-930D-4E70-95D5-AAD748ED4731}"/>
    <pc:docChg chg="addSld delSld modSld sldOrd addMainMaster delMainMaster">
      <pc:chgData name="Yassin Loutfi" userId="ca24bfa2b94d48f0" providerId="Windows Live" clId="Web-{4420A2E8-930D-4E70-95D5-AAD748ED4731}" dt="2021-03-11T11:16:53.965" v="583" actId="1076"/>
      <pc:docMkLst>
        <pc:docMk/>
      </pc:docMkLst>
      <pc:sldChg chg="addSp delSp modSp mod ord setBg modClrScheme setClrOvrMap chgLayout">
        <pc:chgData name="Yassin Loutfi" userId="ca24bfa2b94d48f0" providerId="Windows Live" clId="Web-{4420A2E8-930D-4E70-95D5-AAD748ED4731}" dt="2021-03-11T08:08:22.624" v="308"/>
        <pc:sldMkLst>
          <pc:docMk/>
          <pc:sldMk cId="3856144342" sldId="256"/>
        </pc:sldMkLst>
        <pc:spChg chg="del mod ord">
          <ac:chgData name="Yassin Loutfi" userId="ca24bfa2b94d48f0" providerId="Windows Live" clId="Web-{4420A2E8-930D-4E70-95D5-AAD748ED4731}" dt="2021-03-11T08:01:04.427" v="32"/>
          <ac:spMkLst>
            <pc:docMk/>
            <pc:sldMk cId="3856144342" sldId="256"/>
            <ac:spMk id="2" creationId="{00000000-0000-0000-0000-000000000000}"/>
          </ac:spMkLst>
        </pc:spChg>
        <pc:spChg chg="del mod ord">
          <ac:chgData name="Yassin Loutfi" userId="ca24bfa2b94d48f0" providerId="Windows Live" clId="Web-{4420A2E8-930D-4E70-95D5-AAD748ED4731}" dt="2021-03-11T08:01:13.881" v="35"/>
          <ac:spMkLst>
            <pc:docMk/>
            <pc:sldMk cId="3856144342" sldId="256"/>
            <ac:spMk id="3" creationId="{00000000-0000-0000-0000-000000000000}"/>
          </ac:spMkLst>
        </pc:spChg>
        <pc:spChg chg="add del mod">
          <ac:chgData name="Yassin Loutfi" userId="ca24bfa2b94d48f0" providerId="Windows Live" clId="Web-{4420A2E8-930D-4E70-95D5-AAD748ED4731}" dt="2021-03-11T08:06:47.247" v="273"/>
          <ac:spMkLst>
            <pc:docMk/>
            <pc:sldMk cId="3856144342" sldId="256"/>
            <ac:spMk id="6" creationId="{E3C8CA43-5B86-4969-8EC5-FF7ED0883945}"/>
          </ac:spMkLst>
        </pc:spChg>
        <pc:spChg chg="add del">
          <ac:chgData name="Yassin Loutfi" userId="ca24bfa2b94d48f0" providerId="Windows Live" clId="Web-{4420A2E8-930D-4E70-95D5-AAD748ED4731}" dt="2021-03-11T08:02:15.491" v="47"/>
          <ac:spMkLst>
            <pc:docMk/>
            <pc:sldMk cId="3856144342" sldId="256"/>
            <ac:spMk id="8" creationId="{1F94DC1C-47D1-41D7-8B1B-9A036D614027}"/>
          </ac:spMkLst>
        </pc:spChg>
        <pc:spChg chg="add del">
          <ac:chgData name="Yassin Loutfi" userId="ca24bfa2b94d48f0" providerId="Windows Live" clId="Web-{4420A2E8-930D-4E70-95D5-AAD748ED4731}" dt="2021-03-11T08:02:15.491" v="47"/>
          <ac:spMkLst>
            <pc:docMk/>
            <pc:sldMk cId="3856144342" sldId="256"/>
            <ac:spMk id="10" creationId="{AC12A592-C02D-46EF-8E1F-9335DB8D71DF}"/>
          </ac:spMkLst>
        </pc:spChg>
        <pc:spChg chg="add del">
          <ac:chgData name="Yassin Loutfi" userId="ca24bfa2b94d48f0" providerId="Windows Live" clId="Web-{4420A2E8-930D-4E70-95D5-AAD748ED4731}" dt="2021-03-11T08:02:00.210" v="45"/>
          <ac:spMkLst>
            <pc:docMk/>
            <pc:sldMk cId="3856144342" sldId="256"/>
            <ac:spMk id="11" creationId="{1F94DC1C-47D1-41D7-8B1B-9A036D614027}"/>
          </ac:spMkLst>
        </pc:spChg>
        <pc:spChg chg="add del">
          <ac:chgData name="Yassin Loutfi" userId="ca24bfa2b94d48f0" providerId="Windows Live" clId="Web-{4420A2E8-930D-4E70-95D5-AAD748ED4731}" dt="2021-03-11T08:02:15.491" v="47"/>
          <ac:spMkLst>
            <pc:docMk/>
            <pc:sldMk cId="3856144342" sldId="256"/>
            <ac:spMk id="12" creationId="{24005816-5BCA-4665-8A58-5580F8E9C84A}"/>
          </ac:spMkLst>
        </pc:spChg>
        <pc:spChg chg="add del">
          <ac:chgData name="Yassin Loutfi" userId="ca24bfa2b94d48f0" providerId="Windows Live" clId="Web-{4420A2E8-930D-4E70-95D5-AAD748ED4731}" dt="2021-03-11T08:02:00.210" v="45"/>
          <ac:spMkLst>
            <pc:docMk/>
            <pc:sldMk cId="3856144342" sldId="256"/>
            <ac:spMk id="15" creationId="{AC12A592-C02D-46EF-8E1F-9335DB8D71DF}"/>
          </ac:spMkLst>
        </pc:spChg>
        <pc:spChg chg="add del">
          <ac:chgData name="Yassin Loutfi" userId="ca24bfa2b94d48f0" providerId="Windows Live" clId="Web-{4420A2E8-930D-4E70-95D5-AAD748ED4731}" dt="2021-03-11T08:02:00.210" v="45"/>
          <ac:spMkLst>
            <pc:docMk/>
            <pc:sldMk cId="3856144342" sldId="256"/>
            <ac:spMk id="17" creationId="{24005816-5BCA-4665-8A58-5580F8E9C84A}"/>
          </ac:spMkLst>
        </pc:spChg>
        <pc:grpChg chg="add del">
          <ac:chgData name="Yassin Loutfi" userId="ca24bfa2b94d48f0" providerId="Windows Live" clId="Web-{4420A2E8-930D-4E70-95D5-AAD748ED4731}" dt="2021-03-11T08:02:15.491" v="47"/>
          <ac:grpSpMkLst>
            <pc:docMk/>
            <pc:sldMk cId="3856144342" sldId="256"/>
            <ac:grpSpMk id="14" creationId="{BF07F359-8CA3-4854-91E7-EE6004020511}"/>
          </ac:grpSpMkLst>
        </pc:grpChg>
        <pc:grpChg chg="add del">
          <ac:chgData name="Yassin Loutfi" userId="ca24bfa2b94d48f0" providerId="Windows Live" clId="Web-{4420A2E8-930D-4E70-95D5-AAD748ED4731}" dt="2021-03-11T08:02:00.210" v="45"/>
          <ac:grpSpMkLst>
            <pc:docMk/>
            <pc:sldMk cId="3856144342" sldId="256"/>
            <ac:grpSpMk id="19" creationId="{BF07F359-8CA3-4854-91E7-EE6004020511}"/>
          </ac:grpSpMkLst>
        </pc:grpChg>
        <pc:graphicFrameChg chg="add mod ord modGraphic">
          <ac:chgData name="Yassin Loutfi" userId="ca24bfa2b94d48f0" providerId="Windows Live" clId="Web-{4420A2E8-930D-4E70-95D5-AAD748ED4731}" dt="2021-03-11T08:08:22.624" v="308"/>
          <ac:graphicFrameMkLst>
            <pc:docMk/>
            <pc:sldMk cId="3856144342" sldId="256"/>
            <ac:graphicFrameMk id="5" creationId="{1E8959DE-BBBD-44F1-B698-6112F81C89E3}"/>
          </ac:graphicFrameMkLst>
        </pc:graphicFrameChg>
        <pc:picChg chg="add del">
          <ac:chgData name="Yassin Loutfi" userId="ca24bfa2b94d48f0" providerId="Windows Live" clId="Web-{4420A2E8-930D-4E70-95D5-AAD748ED4731}" dt="2021-03-11T08:02:15.491" v="47"/>
          <ac:picMkLst>
            <pc:docMk/>
            <pc:sldMk cId="3856144342" sldId="256"/>
            <ac:picMk id="9" creationId="{811383CE-CE86-4E1C-B289-798EB9E6E0E5}"/>
          </ac:picMkLst>
        </pc:picChg>
        <pc:picChg chg="add del">
          <ac:chgData name="Yassin Loutfi" userId="ca24bfa2b94d48f0" providerId="Windows Live" clId="Web-{4420A2E8-930D-4E70-95D5-AAD748ED4731}" dt="2021-03-11T08:02:00.210" v="45"/>
          <ac:picMkLst>
            <pc:docMk/>
            <pc:sldMk cId="3856144342" sldId="256"/>
            <ac:picMk id="13" creationId="{811383CE-CE86-4E1C-B289-798EB9E6E0E5}"/>
          </ac:picMkLst>
        </pc:picChg>
      </pc:sldChg>
      <pc:sldChg chg="modSp add mod modClrScheme chgLayout">
        <pc:chgData name="Yassin Loutfi" userId="ca24bfa2b94d48f0" providerId="Windows Live" clId="Web-{4420A2E8-930D-4E70-95D5-AAD748ED4731}" dt="2021-03-11T08:09:55.751" v="318" actId="20577"/>
        <pc:sldMkLst>
          <pc:docMk/>
          <pc:sldMk cId="182777568" sldId="257"/>
        </pc:sldMkLst>
        <pc:spChg chg="mod ord">
          <ac:chgData name="Yassin Loutfi" userId="ca24bfa2b94d48f0" providerId="Windows Live" clId="Web-{4420A2E8-930D-4E70-95D5-AAD748ED4731}" dt="2021-03-11T08:09:55.751" v="318" actId="20577"/>
          <ac:spMkLst>
            <pc:docMk/>
            <pc:sldMk cId="182777568" sldId="257"/>
            <ac:spMk id="3" creationId="{00000000-0000-0000-0000-000000000000}"/>
          </ac:spMkLst>
        </pc:spChg>
      </pc:sldChg>
      <pc:sldChg chg="add del">
        <pc:chgData name="Yassin Loutfi" userId="ca24bfa2b94d48f0" providerId="Windows Live" clId="Web-{4420A2E8-930D-4E70-95D5-AAD748ED4731}" dt="2021-03-11T07:55:27.827" v="2"/>
        <pc:sldMkLst>
          <pc:docMk/>
          <pc:sldMk cId="939905677" sldId="258"/>
        </pc:sldMkLst>
      </pc:sldChg>
      <pc:sldChg chg="addSp modSp new">
        <pc:chgData name="Yassin Loutfi" userId="ca24bfa2b94d48f0" providerId="Windows Live" clId="Web-{4420A2E8-930D-4E70-95D5-AAD748ED4731}" dt="2021-03-11T08:15:23.882" v="340" actId="1076"/>
        <pc:sldMkLst>
          <pc:docMk/>
          <pc:sldMk cId="2973451680" sldId="258"/>
        </pc:sldMkLst>
        <pc:spChg chg="add mod">
          <ac:chgData name="Yassin Loutfi" userId="ca24bfa2b94d48f0" providerId="Windows Live" clId="Web-{4420A2E8-930D-4E70-95D5-AAD748ED4731}" dt="2021-03-11T08:12:05.988" v="334" actId="1076"/>
          <ac:spMkLst>
            <pc:docMk/>
            <pc:sldMk cId="2973451680" sldId="258"/>
            <ac:spMk id="3" creationId="{B88A6740-93C0-48A2-A420-EA6FC07595FE}"/>
          </ac:spMkLst>
        </pc:spChg>
        <pc:spChg chg="add mod">
          <ac:chgData name="Yassin Loutfi" userId="ca24bfa2b94d48f0" providerId="Windows Live" clId="Web-{4420A2E8-930D-4E70-95D5-AAD748ED4731}" dt="2021-03-11T08:15:23.882" v="340" actId="1076"/>
          <ac:spMkLst>
            <pc:docMk/>
            <pc:sldMk cId="2973451680" sldId="258"/>
            <ac:spMk id="4" creationId="{45BDBB6A-5160-4DF1-9E21-36AD4EB742F8}"/>
          </ac:spMkLst>
        </pc:spChg>
        <pc:graphicFrameChg chg="add mod">
          <ac:chgData name="Yassin Loutfi" userId="ca24bfa2b94d48f0" providerId="Windows Live" clId="Web-{4420A2E8-930D-4E70-95D5-AAD748ED4731}" dt="2021-03-11T08:11:32.518" v="323" actId="1076"/>
          <ac:graphicFrameMkLst>
            <pc:docMk/>
            <pc:sldMk cId="2973451680" sldId="258"/>
            <ac:graphicFrameMk id="2" creationId="{E41A838F-9B57-4B71-8A3D-2B06CAF73A1D}"/>
          </ac:graphicFrameMkLst>
        </pc:graphicFrameChg>
      </pc:sldChg>
      <pc:sldChg chg="addSp modSp new">
        <pc:chgData name="Yassin Loutfi" userId="ca24bfa2b94d48f0" providerId="Windows Live" clId="Web-{4420A2E8-930D-4E70-95D5-AAD748ED4731}" dt="2021-03-11T08:19:40.762" v="447" actId="20577"/>
        <pc:sldMkLst>
          <pc:docMk/>
          <pc:sldMk cId="1609324224" sldId="259"/>
        </pc:sldMkLst>
        <pc:spChg chg="add mod">
          <ac:chgData name="Yassin Loutfi" userId="ca24bfa2b94d48f0" providerId="Windows Live" clId="Web-{4420A2E8-930D-4E70-95D5-AAD748ED4731}" dt="2021-03-11T08:15:17.288" v="339" actId="1076"/>
          <ac:spMkLst>
            <pc:docMk/>
            <pc:sldMk cId="1609324224" sldId="259"/>
            <ac:spMk id="2" creationId="{07319B22-0524-4827-997E-5CAC13F3AB01}"/>
          </ac:spMkLst>
        </pc:spChg>
        <pc:spChg chg="add mod">
          <ac:chgData name="Yassin Loutfi" userId="ca24bfa2b94d48f0" providerId="Windows Live" clId="Web-{4420A2E8-930D-4E70-95D5-AAD748ED4731}" dt="2021-03-11T08:19:40.762" v="447" actId="20577"/>
          <ac:spMkLst>
            <pc:docMk/>
            <pc:sldMk cId="1609324224" sldId="259"/>
            <ac:spMk id="3" creationId="{007B208D-C979-4F8D-BB21-855CAA1B457A}"/>
          </ac:spMkLst>
        </pc:spChg>
      </pc:sldChg>
      <pc:sldChg chg="addSp delSp modSp new">
        <pc:chgData name="Yassin Loutfi" userId="ca24bfa2b94d48f0" providerId="Windows Live" clId="Web-{4420A2E8-930D-4E70-95D5-AAD748ED4731}" dt="2021-03-11T08:29:24.509" v="542"/>
        <pc:sldMkLst>
          <pc:docMk/>
          <pc:sldMk cId="2227940343" sldId="260"/>
        </pc:sldMkLst>
        <pc:spChg chg="add">
          <ac:chgData name="Yassin Loutfi" userId="ca24bfa2b94d48f0" providerId="Windows Live" clId="Web-{4420A2E8-930D-4E70-95D5-AAD748ED4731}" dt="2021-03-11T08:20:18.748" v="449"/>
          <ac:spMkLst>
            <pc:docMk/>
            <pc:sldMk cId="2227940343" sldId="260"/>
            <ac:spMk id="2" creationId="{D8C855A2-049B-4EEF-8A05-33BC66581DAD}"/>
          </ac:spMkLst>
        </pc:spChg>
        <pc:spChg chg="add mod">
          <ac:chgData name="Yassin Loutfi" userId="ca24bfa2b94d48f0" providerId="Windows Live" clId="Web-{4420A2E8-930D-4E70-95D5-AAD748ED4731}" dt="2021-03-11T08:26:42.396" v="513" actId="1076"/>
          <ac:spMkLst>
            <pc:docMk/>
            <pc:sldMk cId="2227940343" sldId="260"/>
            <ac:spMk id="7" creationId="{7C5F1FCC-5B1D-4C88-A249-5D351D4B11A9}"/>
          </ac:spMkLst>
        </pc:spChg>
        <pc:spChg chg="add mod">
          <ac:chgData name="Yassin Loutfi" userId="ca24bfa2b94d48f0" providerId="Windows Live" clId="Web-{4420A2E8-930D-4E70-95D5-AAD748ED4731}" dt="2021-03-11T08:26:42.318" v="510" actId="1076"/>
          <ac:spMkLst>
            <pc:docMk/>
            <pc:sldMk cId="2227940343" sldId="260"/>
            <ac:spMk id="8" creationId="{EB5D05B0-C40E-4245-8FE0-85ACEF18F145}"/>
          </ac:spMkLst>
        </pc:spChg>
        <pc:spChg chg="add del">
          <ac:chgData name="Yassin Loutfi" userId="ca24bfa2b94d48f0" providerId="Windows Live" clId="Web-{4420A2E8-930D-4E70-95D5-AAD748ED4731}" dt="2021-03-11T08:27:13.037" v="522"/>
          <ac:spMkLst>
            <pc:docMk/>
            <pc:sldMk cId="2227940343" sldId="260"/>
            <ac:spMk id="9" creationId="{D1402747-02AD-44F8-9225-23658E5BC121}"/>
          </ac:spMkLst>
        </pc:spChg>
        <pc:spChg chg="add mod">
          <ac:chgData name="Yassin Loutfi" userId="ca24bfa2b94d48f0" providerId="Windows Live" clId="Web-{4420A2E8-930D-4E70-95D5-AAD748ED4731}" dt="2021-03-11T08:27:58.147" v="537" actId="20577"/>
          <ac:spMkLst>
            <pc:docMk/>
            <pc:sldMk cId="2227940343" sldId="260"/>
            <ac:spMk id="10" creationId="{A27B6E46-7A05-4365-A65D-848B5CE29D1C}"/>
          </ac:spMkLst>
        </pc:spChg>
        <pc:spChg chg="add del">
          <ac:chgData name="Yassin Loutfi" userId="ca24bfa2b94d48f0" providerId="Windows Live" clId="Web-{4420A2E8-930D-4E70-95D5-AAD748ED4731}" dt="2021-03-11T08:26:47.646" v="518"/>
          <ac:spMkLst>
            <pc:docMk/>
            <pc:sldMk cId="2227940343" sldId="260"/>
            <ac:spMk id="11" creationId="{7735D3CD-B65E-47EA-8421-95303352625C}"/>
          </ac:spMkLst>
        </pc:spChg>
        <pc:spChg chg="add del mod">
          <ac:chgData name="Yassin Loutfi" userId="ca24bfa2b94d48f0" providerId="Windows Live" clId="Web-{4420A2E8-930D-4E70-95D5-AAD748ED4731}" dt="2021-03-11T08:26:54.849" v="520"/>
          <ac:spMkLst>
            <pc:docMk/>
            <pc:sldMk cId="2227940343" sldId="260"/>
            <ac:spMk id="12" creationId="{62229011-5001-4523-AAA0-3DA1E0C7DD0F}"/>
          </ac:spMkLst>
        </pc:spChg>
        <pc:spChg chg="add del">
          <ac:chgData name="Yassin Loutfi" userId="ca24bfa2b94d48f0" providerId="Windows Live" clId="Web-{4420A2E8-930D-4E70-95D5-AAD748ED4731}" dt="2021-03-11T08:29:24.509" v="542"/>
          <ac:spMkLst>
            <pc:docMk/>
            <pc:sldMk cId="2227940343" sldId="260"/>
            <ac:spMk id="14" creationId="{0412A455-A6BA-4FA4-85C9-221E6BA8DEA6}"/>
          </ac:spMkLst>
        </pc:spChg>
        <pc:picChg chg="add del mod">
          <ac:chgData name="Yassin Loutfi" userId="ca24bfa2b94d48f0" providerId="Windows Live" clId="Web-{4420A2E8-930D-4E70-95D5-AAD748ED4731}" dt="2021-03-11T08:21:15.764" v="452"/>
          <ac:picMkLst>
            <pc:docMk/>
            <pc:sldMk cId="2227940343" sldId="260"/>
            <ac:picMk id="3" creationId="{FC635D92-54DD-4394-99BA-BDACCC98CD9C}"/>
          </ac:picMkLst>
        </pc:picChg>
        <pc:picChg chg="add mod">
          <ac:chgData name="Yassin Loutfi" userId="ca24bfa2b94d48f0" providerId="Windows Live" clId="Web-{4420A2E8-930D-4E70-95D5-AAD748ED4731}" dt="2021-03-11T08:23:48.439" v="468" actId="1076"/>
          <ac:picMkLst>
            <pc:docMk/>
            <pc:sldMk cId="2227940343" sldId="260"/>
            <ac:picMk id="4" creationId="{063BA281-BEBB-4AF9-BDF3-44AF1AAE7CC3}"/>
          </ac:picMkLst>
        </pc:picChg>
        <pc:picChg chg="add mod">
          <ac:chgData name="Yassin Loutfi" userId="ca24bfa2b94d48f0" providerId="Windows Live" clId="Web-{4420A2E8-930D-4E70-95D5-AAD748ED4731}" dt="2021-03-11T08:24:09.096" v="472" actId="1076"/>
          <ac:picMkLst>
            <pc:docMk/>
            <pc:sldMk cId="2227940343" sldId="260"/>
            <ac:picMk id="5" creationId="{FB841902-B109-4E6B-B78F-BC83F76BAF66}"/>
          </ac:picMkLst>
        </pc:picChg>
        <pc:picChg chg="add mod">
          <ac:chgData name="Yassin Loutfi" userId="ca24bfa2b94d48f0" providerId="Windows Live" clId="Web-{4420A2E8-930D-4E70-95D5-AAD748ED4731}" dt="2021-03-11T08:23:56.846" v="471" actId="1076"/>
          <ac:picMkLst>
            <pc:docMk/>
            <pc:sldMk cId="2227940343" sldId="260"/>
            <ac:picMk id="6" creationId="{259AB8B8-D23D-4DE1-B78B-AD866A39BBD7}"/>
          </ac:picMkLst>
        </pc:picChg>
        <pc:picChg chg="add mod">
          <ac:chgData name="Yassin Loutfi" userId="ca24bfa2b94d48f0" providerId="Windows Live" clId="Web-{4420A2E8-930D-4E70-95D5-AAD748ED4731}" dt="2021-03-11T08:28:57.149" v="540"/>
          <ac:picMkLst>
            <pc:docMk/>
            <pc:sldMk cId="2227940343" sldId="260"/>
            <ac:picMk id="13" creationId="{6F7316CB-5914-4B79-AADB-EC9AE7D11AD2}"/>
          </ac:picMkLst>
        </pc:picChg>
      </pc:sldChg>
      <pc:sldChg chg="addSp delSp modSp new mod setBg setClrOvrMap">
        <pc:chgData name="Yassin Loutfi" userId="ca24bfa2b94d48f0" providerId="Windows Live" clId="Web-{4420A2E8-930D-4E70-95D5-AAD748ED4731}" dt="2021-03-11T11:02:52.285" v="578" actId="1076"/>
        <pc:sldMkLst>
          <pc:docMk/>
          <pc:sldMk cId="947746186" sldId="261"/>
        </pc:sldMkLst>
        <pc:spChg chg="add mod">
          <ac:chgData name="Yassin Loutfi" userId="ca24bfa2b94d48f0" providerId="Windows Live" clId="Web-{4420A2E8-930D-4E70-95D5-AAD748ED4731}" dt="2021-03-11T11:02:52.285" v="578" actId="1076"/>
          <ac:spMkLst>
            <pc:docMk/>
            <pc:sldMk cId="947746186" sldId="261"/>
            <ac:spMk id="3" creationId="{71D6659B-3656-405B-87C9-D42D5A05FA1E}"/>
          </ac:spMkLst>
        </pc:spChg>
        <pc:spChg chg="add del">
          <ac:chgData name="Yassin Loutfi" userId="ca24bfa2b94d48f0" providerId="Windows Live" clId="Web-{4420A2E8-930D-4E70-95D5-AAD748ED4731}" dt="2021-03-11T11:01:47.157" v="550"/>
          <ac:spMkLst>
            <pc:docMk/>
            <pc:sldMk cId="947746186" sldId="261"/>
            <ac:spMk id="4" creationId="{DF4972D9-F510-4C84-8BDA-31BAECC2329C}"/>
          </ac:spMkLst>
        </pc:spChg>
        <pc:spChg chg="add del">
          <ac:chgData name="Yassin Loutfi" userId="ca24bfa2b94d48f0" providerId="Windows Live" clId="Web-{4420A2E8-930D-4E70-95D5-AAD748ED4731}" dt="2021-03-11T11:01:47.157" v="550"/>
          <ac:spMkLst>
            <pc:docMk/>
            <pc:sldMk cId="947746186" sldId="261"/>
            <ac:spMk id="5" creationId="{D8E2D96C-A214-42D7-8C0F-E4CCBD8C39CD}"/>
          </ac:spMkLst>
        </pc:spChg>
        <pc:spChg chg="add del">
          <ac:chgData name="Yassin Loutfi" userId="ca24bfa2b94d48f0" providerId="Windows Live" clId="Web-{4420A2E8-930D-4E70-95D5-AAD748ED4731}" dt="2021-03-11T11:01:47.157" v="550"/>
          <ac:spMkLst>
            <pc:docMk/>
            <pc:sldMk cId="947746186" sldId="261"/>
            <ac:spMk id="6" creationId="{17C746F4-1536-4E83-B247-DD6BBE09CDF6}"/>
          </ac:spMkLst>
        </pc:spChg>
        <pc:spChg chg="add del">
          <ac:chgData name="Yassin Loutfi" userId="ca24bfa2b94d48f0" providerId="Windows Live" clId="Web-{4420A2E8-930D-4E70-95D5-AAD748ED4731}" dt="2021-03-11T11:01:44.782" v="548"/>
          <ac:spMkLst>
            <pc:docMk/>
            <pc:sldMk cId="947746186" sldId="261"/>
            <ac:spMk id="7" creationId="{F8C668FA-2417-47B5-B454-2D55FC17FF7A}"/>
          </ac:spMkLst>
        </pc:spChg>
        <pc:spChg chg="add del">
          <ac:chgData name="Yassin Loutfi" userId="ca24bfa2b94d48f0" providerId="Windows Live" clId="Web-{4420A2E8-930D-4E70-95D5-AAD748ED4731}" dt="2021-03-11T11:01:58.189" v="554"/>
          <ac:spMkLst>
            <pc:docMk/>
            <pc:sldMk cId="947746186" sldId="261"/>
            <ac:spMk id="8" creationId="{72FB946D-2326-449B-B771-9EDB01C8D18E}"/>
          </ac:spMkLst>
        </pc:spChg>
        <pc:spChg chg="add del">
          <ac:chgData name="Yassin Loutfi" userId="ca24bfa2b94d48f0" providerId="Windows Live" clId="Web-{4420A2E8-930D-4E70-95D5-AAD748ED4731}" dt="2021-03-11T11:01:44.782" v="548"/>
          <ac:spMkLst>
            <pc:docMk/>
            <pc:sldMk cId="947746186" sldId="261"/>
            <ac:spMk id="11" creationId="{2B4CDDF6-55C3-415A-8D8B-7E03C3D616FC}"/>
          </ac:spMkLst>
        </pc:spChg>
        <pc:spChg chg="add del">
          <ac:chgData name="Yassin Loutfi" userId="ca24bfa2b94d48f0" providerId="Windows Live" clId="Web-{4420A2E8-930D-4E70-95D5-AAD748ED4731}" dt="2021-03-11T11:01:58.189" v="554"/>
          <ac:spMkLst>
            <pc:docMk/>
            <pc:sldMk cId="947746186" sldId="261"/>
            <ac:spMk id="12" creationId="{0EFFC263-7EB0-4842-BE9B-3176A41A7EAA}"/>
          </ac:spMkLst>
        </pc:spChg>
        <pc:picChg chg="add mod">
          <ac:chgData name="Yassin Loutfi" userId="ca24bfa2b94d48f0" providerId="Windows Live" clId="Web-{4420A2E8-930D-4E70-95D5-AAD748ED4731}" dt="2021-03-11T11:02:09.065" v="558" actId="1076"/>
          <ac:picMkLst>
            <pc:docMk/>
            <pc:sldMk cId="947746186" sldId="261"/>
            <ac:picMk id="2" creationId="{8F7E5B98-238E-47EF-921F-3C09BCD46E0F}"/>
          </ac:picMkLst>
        </pc:picChg>
        <pc:picChg chg="add del">
          <ac:chgData name="Yassin Loutfi" userId="ca24bfa2b94d48f0" providerId="Windows Live" clId="Web-{4420A2E8-930D-4E70-95D5-AAD748ED4731}" dt="2021-03-11T11:01:44.782" v="548"/>
          <ac:picMkLst>
            <pc:docMk/>
            <pc:sldMk cId="947746186" sldId="261"/>
            <ac:picMk id="9" creationId="{97FEBA57-8992-46BB-BCF0-5A83FE8E01E8}"/>
          </ac:picMkLst>
        </pc:picChg>
        <pc:picChg chg="add del">
          <ac:chgData name="Yassin Loutfi" userId="ca24bfa2b94d48f0" providerId="Windows Live" clId="Web-{4420A2E8-930D-4E70-95D5-AAD748ED4731}" dt="2021-03-11T11:01:58.189" v="554"/>
          <ac:picMkLst>
            <pc:docMk/>
            <pc:sldMk cId="947746186" sldId="261"/>
            <ac:picMk id="10" creationId="{9224A0EC-9334-468D-849F-BF1FF8C6FF68}"/>
          </ac:picMkLst>
        </pc:picChg>
      </pc:sldChg>
      <pc:sldChg chg="addSp modSp new">
        <pc:chgData name="Yassin Loutfi" userId="ca24bfa2b94d48f0" providerId="Windows Live" clId="Web-{4420A2E8-930D-4E70-95D5-AAD748ED4731}" dt="2021-03-11T11:16:53.965" v="583" actId="1076"/>
        <pc:sldMkLst>
          <pc:docMk/>
          <pc:sldMk cId="51496727" sldId="262"/>
        </pc:sldMkLst>
        <pc:picChg chg="add mod">
          <ac:chgData name="Yassin Loutfi" userId="ca24bfa2b94d48f0" providerId="Windows Live" clId="Web-{4420A2E8-930D-4E70-95D5-AAD748ED4731}" dt="2021-03-11T11:16:53.965" v="583" actId="1076"/>
          <ac:picMkLst>
            <pc:docMk/>
            <pc:sldMk cId="51496727" sldId="262"/>
            <ac:picMk id="2" creationId="{BA676AC5-72C8-4156-890C-3BA47F7507C8}"/>
          </ac:picMkLst>
        </pc:picChg>
      </pc:sldChg>
      <pc:sldMasterChg chg="del delSldLayout">
        <pc:chgData name="Yassin Loutfi" userId="ca24bfa2b94d48f0" providerId="Windows Live" clId="Web-{4420A2E8-930D-4E70-95D5-AAD748ED4731}" dt="2021-03-11T07:55:45.999" v="3"/>
        <pc:sldMasterMkLst>
          <pc:docMk/>
          <pc:sldMasterMk cId="0" sldId="2147483648"/>
        </pc:sldMasterMkLst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60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61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63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66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67"/>
          </pc:sldLayoutMkLst>
        </pc:sldLayoutChg>
        <pc:sldLayoutChg chg="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48"/>
            <pc:sldLayoutMk cId="0" sldId="2147483668"/>
          </pc:sldLayoutMkLst>
        </pc:sldLayoutChg>
      </pc:sldMasterChg>
      <pc:sldMasterChg chg="add del addSldLayout delSldLayout">
        <pc:chgData name="Yassin Loutfi" userId="ca24bfa2b94d48f0" providerId="Windows Live" clId="Web-{4420A2E8-930D-4E70-95D5-AAD748ED4731}" dt="2021-03-11T07:55:45.999" v="3"/>
        <pc:sldMasterMkLst>
          <pc:docMk/>
          <pc:sldMasterMk cId="0" sldId="2147483669"/>
        </pc:sldMasterMkLst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64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65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0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1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2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3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4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5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6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7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8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79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80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81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82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83"/>
          </pc:sldLayoutMkLst>
        </pc:sldLayoutChg>
        <pc:sldLayoutChg chg="add del">
          <pc:chgData name="Yassin Loutfi" userId="ca24bfa2b94d48f0" providerId="Windows Live" clId="Web-{4420A2E8-930D-4E70-95D5-AAD748ED4731}" dt="2021-03-11T07:55:45.999" v="3"/>
          <pc:sldLayoutMkLst>
            <pc:docMk/>
            <pc:sldMasterMk cId="0" sldId="2147483669"/>
            <pc:sldLayoutMk cId="0" sldId="2147483684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6:54.735" v="5"/>
        <pc:sldMasterMkLst>
          <pc:docMk/>
          <pc:sldMasterMk cId="2699407996" sldId="2147483685"/>
        </pc:sldMasterMkLst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2557349705" sldId="2147483686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2045788311" sldId="2147483687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2800833499" sldId="2147483688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1627697507" sldId="2147483689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2999741889" sldId="2147483690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70904814" sldId="2147483691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2173669340" sldId="2147483692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1537650057" sldId="2147483693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1657318706" sldId="2147483694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3882719671" sldId="2147483695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2687048340" sldId="2147483696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2879657765" sldId="2147483697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1173780649" sldId="2147483698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392086796" sldId="2147483699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2000204835" sldId="2147483700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2816419611" sldId="2147483701"/>
          </pc:sldLayoutMkLst>
        </pc:sldLayoutChg>
        <pc:sldLayoutChg chg="add del mod replId">
          <pc:chgData name="Yassin Loutfi" userId="ca24bfa2b94d48f0" providerId="Windows Live" clId="Web-{4420A2E8-930D-4E70-95D5-AAD748ED4731}" dt="2021-03-11T07:56:54.735" v="5"/>
          <pc:sldLayoutMkLst>
            <pc:docMk/>
            <pc:sldMasterMk cId="2699407996" sldId="2147483685"/>
            <pc:sldLayoutMk cId="1454353985" sldId="2147483702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7:12.485" v="6"/>
        <pc:sldMasterMkLst>
          <pc:docMk/>
          <pc:sldMasterMk cId="1232835411" sldId="2147483703"/>
        </pc:sldMasterMkLst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1742077856" sldId="2147483704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1434019976" sldId="2147483705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1194672737" sldId="2147483706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3177520031" sldId="2147483707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2497909199" sldId="2147483708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1375729864" sldId="2147483709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3178005601" sldId="2147483710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2246179825" sldId="2147483711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3077059642" sldId="2147483712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159233749" sldId="2147483713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3872166499" sldId="2147483714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3900930589" sldId="2147483715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2634877494" sldId="2147483716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3112768758" sldId="2147483717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465376097" sldId="2147483718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3859397019" sldId="2147483719"/>
          </pc:sldLayoutMkLst>
        </pc:sldLayoutChg>
        <pc:sldLayoutChg chg="add del mod replId">
          <pc:chgData name="Yassin Loutfi" userId="ca24bfa2b94d48f0" providerId="Windows Live" clId="Web-{4420A2E8-930D-4E70-95D5-AAD748ED4731}" dt="2021-03-11T07:57:12.485" v="6"/>
          <pc:sldLayoutMkLst>
            <pc:docMk/>
            <pc:sldMasterMk cId="1232835411" sldId="2147483703"/>
            <pc:sldLayoutMk cId="2762736626" sldId="2147483720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7:37.064" v="7"/>
        <pc:sldMasterMkLst>
          <pc:docMk/>
          <pc:sldMasterMk cId="458098920" sldId="2147483721"/>
        </pc:sldMasterMkLst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2976017577" sldId="2147483722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3238728075" sldId="2147483723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377181963" sldId="2147483724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4272189126" sldId="2147483725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1746373764" sldId="2147483726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1315171895" sldId="2147483727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1944801542" sldId="2147483728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3504059542" sldId="2147483729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3174399782" sldId="2147483730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206593596" sldId="2147483731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1582811163" sldId="2147483732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1584444075" sldId="2147483733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706366395" sldId="2147483734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1773665104" sldId="2147483735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2943419552" sldId="2147483736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4145430078" sldId="2147483737"/>
          </pc:sldLayoutMkLst>
        </pc:sldLayoutChg>
        <pc:sldLayoutChg chg="add del mod replId">
          <pc:chgData name="Yassin Loutfi" userId="ca24bfa2b94d48f0" providerId="Windows Live" clId="Web-{4420A2E8-930D-4E70-95D5-AAD748ED4731}" dt="2021-03-11T07:57:37.064" v="7"/>
          <pc:sldLayoutMkLst>
            <pc:docMk/>
            <pc:sldMasterMk cId="458098920" sldId="2147483721"/>
            <pc:sldLayoutMk cId="4250824906" sldId="2147483738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7:43.033" v="8"/>
        <pc:sldMasterMkLst>
          <pc:docMk/>
          <pc:sldMasterMk cId="2213734098" sldId="2147483739"/>
        </pc:sldMasterMkLst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314108166" sldId="2147483740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3577105265" sldId="2147483741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214918590" sldId="2147483742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80951240" sldId="2147483743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1413313540" sldId="2147483744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1766310959" sldId="2147483745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2694256267" sldId="2147483746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80370555" sldId="2147483747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642198980" sldId="2147483748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2061993800" sldId="2147483749"/>
          </pc:sldLayoutMkLst>
        </pc:sldLayoutChg>
        <pc:sldLayoutChg chg="add del mod replId">
          <pc:chgData name="Yassin Loutfi" userId="ca24bfa2b94d48f0" providerId="Windows Live" clId="Web-{4420A2E8-930D-4E70-95D5-AAD748ED4731}" dt="2021-03-11T07:57:43.033" v="8"/>
          <pc:sldLayoutMkLst>
            <pc:docMk/>
            <pc:sldMasterMk cId="2213734098" sldId="2147483739"/>
            <pc:sldLayoutMk cId="1206245613" sldId="2147483750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7:51.455" v="9"/>
        <pc:sldMasterMkLst>
          <pc:docMk/>
          <pc:sldMasterMk cId="4095877148" sldId="2147483751"/>
        </pc:sldMasterMkLst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3460384473" sldId="2147483752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776521379" sldId="2147483753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2324456297" sldId="2147483754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4257868716" sldId="2147483755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3961876239" sldId="2147483756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3680899630" sldId="2147483757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2467829641" sldId="2147483758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4156471546" sldId="2147483759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468959132" sldId="2147483760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3430225304" sldId="2147483761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3025004918" sldId="2147483762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1394398784" sldId="2147483763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2623527467" sldId="2147483764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3914218467" sldId="2147483765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312152540" sldId="2147483766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3230363402" sldId="2147483767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1.455" v="9"/>
          <pc:sldLayoutMkLst>
            <pc:docMk/>
            <pc:sldMasterMk cId="4095877148" sldId="2147483751"/>
            <pc:sldLayoutMk cId="3527106279" sldId="2147483768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7:56.705" v="10"/>
        <pc:sldMasterMkLst>
          <pc:docMk/>
          <pc:sldMasterMk cId="3548851787" sldId="2147483769"/>
        </pc:sldMasterMkLst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972699195" sldId="2147483770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2218260618" sldId="2147483771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1591500745" sldId="2147483772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566928285" sldId="2147483773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2710626005" sldId="2147483774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2402740775" sldId="2147483775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2627283809" sldId="2147483776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4206515181" sldId="2147483777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3732777437" sldId="2147483778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3249091529" sldId="2147483779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1881615036" sldId="2147483780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731582479" sldId="2147483781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3427380655" sldId="2147483782"/>
          </pc:sldLayoutMkLst>
        </pc:sldLayoutChg>
        <pc:sldLayoutChg chg="add del mod replId">
          <pc:chgData name="Yassin Loutfi" userId="ca24bfa2b94d48f0" providerId="Windows Live" clId="Web-{4420A2E8-930D-4E70-95D5-AAD748ED4731}" dt="2021-03-11T07:57:56.705" v="10"/>
          <pc:sldLayoutMkLst>
            <pc:docMk/>
            <pc:sldMasterMk cId="3548851787" sldId="2147483769"/>
            <pc:sldLayoutMk cId="2095884740" sldId="2147483783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8:08.455" v="11"/>
        <pc:sldMasterMkLst>
          <pc:docMk/>
          <pc:sldMasterMk cId="694043013" sldId="2147483784"/>
        </pc:sldMasterMkLst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1129877889" sldId="2147483785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101571957" sldId="2147483786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2319226" sldId="214748378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3486937655" sldId="214748378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3451817251" sldId="2147483789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2430863474" sldId="2147483790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2785821429" sldId="2147483791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2567980886" sldId="2147483792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3266227951" sldId="2147483793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1580227501" sldId="2147483794"/>
          </pc:sldLayoutMkLst>
        </pc:sldLayoutChg>
        <pc:sldLayoutChg chg="add del mod replId">
          <pc:chgData name="Yassin Loutfi" userId="ca24bfa2b94d48f0" providerId="Windows Live" clId="Web-{4420A2E8-930D-4E70-95D5-AAD748ED4731}" dt="2021-03-11T07:58:08.455" v="11"/>
          <pc:sldLayoutMkLst>
            <pc:docMk/>
            <pc:sldMasterMk cId="694043013" sldId="2147483784"/>
            <pc:sldLayoutMk cId="526303835" sldId="2147483795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8:10.346" v="12"/>
        <pc:sldMasterMkLst>
          <pc:docMk/>
          <pc:sldMasterMk cId="1157555325" sldId="2147483796"/>
        </pc:sldMasterMkLst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4279490455" sldId="214748379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3449137792" sldId="214748379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2769240379" sldId="2147483799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3647575350" sldId="2147483800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3553195656" sldId="2147483801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1534693870" sldId="2147483802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4279656306" sldId="2147483803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295013734" sldId="2147483804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1885769428" sldId="2147483805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3253929659" sldId="2147483806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2530677706" sldId="214748380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6324898" sldId="214748380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3160229366" sldId="2147483809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188860735" sldId="2147483810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2318504820" sldId="2147483811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977050212" sldId="2147483812"/>
          </pc:sldLayoutMkLst>
        </pc:sldLayoutChg>
        <pc:sldLayoutChg chg="add del mod replId">
          <pc:chgData name="Yassin Loutfi" userId="ca24bfa2b94d48f0" providerId="Windows Live" clId="Web-{4420A2E8-930D-4E70-95D5-AAD748ED4731}" dt="2021-03-11T07:58:10.346" v="12"/>
          <pc:sldLayoutMkLst>
            <pc:docMk/>
            <pc:sldMasterMk cId="1157555325" sldId="2147483796"/>
            <pc:sldLayoutMk cId="426538447" sldId="2147483813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8:24.315" v="13"/>
        <pc:sldMasterMkLst>
          <pc:docMk/>
          <pc:sldMasterMk cId="1026593530" sldId="2147483814"/>
        </pc:sldMasterMkLst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3691939311" sldId="2147483815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2285590052" sldId="2147483816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3725545172" sldId="214748381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4131551800" sldId="214748381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2697418310" sldId="2147483819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3678509408" sldId="2147483820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266907527" sldId="2147483821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2892110111" sldId="2147483822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4158550973" sldId="2147483823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3903015104" sldId="2147483824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1534242782" sldId="2147483825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982881525" sldId="2147483826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2184187937" sldId="214748382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99607705" sldId="214748382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62373151" sldId="2147483829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1832934981" sldId="2147483830"/>
          </pc:sldLayoutMkLst>
        </pc:sldLayoutChg>
        <pc:sldLayoutChg chg="add del mod replId">
          <pc:chgData name="Yassin Loutfi" userId="ca24bfa2b94d48f0" providerId="Windows Live" clId="Web-{4420A2E8-930D-4E70-95D5-AAD748ED4731}" dt="2021-03-11T07:58:24.315" v="13"/>
          <pc:sldLayoutMkLst>
            <pc:docMk/>
            <pc:sldMasterMk cId="1026593530" sldId="2147483814"/>
            <pc:sldLayoutMk cId="3470454725" sldId="2147483831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8:35.612" v="14"/>
        <pc:sldMasterMkLst>
          <pc:docMk/>
          <pc:sldMasterMk cId="3741238964" sldId="2147483832"/>
        </pc:sldMasterMkLst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2642629557" sldId="2147483833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3981338265" sldId="2147483834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496635709" sldId="2147483835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1645408199" sldId="2147483836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4274695763" sldId="214748383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983711843" sldId="214748383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1232477949" sldId="2147483839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897421486" sldId="2147483840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1232657844" sldId="2147483841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948713750" sldId="2147483842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5.612" v="14"/>
          <pc:sldLayoutMkLst>
            <pc:docMk/>
            <pc:sldMasterMk cId="3741238964" sldId="2147483832"/>
            <pc:sldLayoutMk cId="3151401724" sldId="2147483843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8:39.143" v="15"/>
        <pc:sldMasterMkLst>
          <pc:docMk/>
          <pc:sldMasterMk cId="963973750" sldId="2147483844"/>
        </pc:sldMasterMkLst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3534565192" sldId="2147483845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1874750526" sldId="2147483846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3406148944" sldId="214748384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2842440516" sldId="214748384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1272377756" sldId="2147483849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288375059" sldId="2147483850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4204986888" sldId="2147483851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1678841272" sldId="2147483852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2943086961" sldId="2147483853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2747597738" sldId="2147483854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3464167999" sldId="2147483855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3734927344" sldId="2147483856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80982267" sldId="214748385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2985465879" sldId="214748385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1285729198" sldId="2147483859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3814739041" sldId="2147483860"/>
          </pc:sldLayoutMkLst>
        </pc:sldLayoutChg>
        <pc:sldLayoutChg chg="add del mod replId">
          <pc:chgData name="Yassin Loutfi" userId="ca24bfa2b94d48f0" providerId="Windows Live" clId="Web-{4420A2E8-930D-4E70-95D5-AAD748ED4731}" dt="2021-03-11T07:58:39.143" v="15"/>
          <pc:sldLayoutMkLst>
            <pc:docMk/>
            <pc:sldMasterMk cId="963973750" sldId="2147483844"/>
            <pc:sldLayoutMk cId="451024071" sldId="2147483861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8:59.675" v="17"/>
        <pc:sldMasterMkLst>
          <pc:docMk/>
          <pc:sldMasterMk cId="173607119" sldId="2147483862"/>
        </pc:sldMasterMkLst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2121714563" sldId="2147483863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3022674751" sldId="2147483864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1462740536" sldId="2147483865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3508727440" sldId="2147483866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1357382827" sldId="214748386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2011053256" sldId="214748386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1086945030" sldId="2147483869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2079694649" sldId="2147483870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2495155899" sldId="2147483871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3421117031" sldId="2147483872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3593874383" sldId="2147483873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822669319" sldId="2147483874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2174225356" sldId="2147483875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2461070989" sldId="2147483876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2021961111" sldId="2147483877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4081109124" sldId="2147483878"/>
          </pc:sldLayoutMkLst>
        </pc:sldLayoutChg>
        <pc:sldLayoutChg chg="add del mod replId">
          <pc:chgData name="Yassin Loutfi" userId="ca24bfa2b94d48f0" providerId="Windows Live" clId="Web-{4420A2E8-930D-4E70-95D5-AAD748ED4731}" dt="2021-03-11T07:58:59.675" v="17"/>
          <pc:sldLayoutMkLst>
            <pc:docMk/>
            <pc:sldMasterMk cId="173607119" sldId="2147483862"/>
            <pc:sldLayoutMk cId="2189814007" sldId="2147483879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9:03.863" v="18"/>
        <pc:sldMasterMkLst>
          <pc:docMk/>
          <pc:sldMasterMk cId="2459393453" sldId="2147483880"/>
        </pc:sldMasterMkLst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2916164833" sldId="2147483881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3513029062" sldId="2147483882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3378934631" sldId="2147483883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1552885032" sldId="2147483884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2541106864" sldId="2147483885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182354433" sldId="2147483886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387088503" sldId="2147483887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2754309242" sldId="2147483888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1705618884" sldId="2147483889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879420439" sldId="2147483890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2402619758" sldId="2147483891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3919612440" sldId="2147483892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1379136934" sldId="2147483893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4161980378" sldId="2147483894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3924542460" sldId="2147483895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2359460622" sldId="2147483896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3.863" v="18"/>
          <pc:sldLayoutMkLst>
            <pc:docMk/>
            <pc:sldMasterMk cId="2459393453" sldId="2147483880"/>
            <pc:sldLayoutMk cId="3984870417" sldId="2147483897"/>
          </pc:sldLayoutMkLst>
        </pc:sldLayoutChg>
      </pc:sldMasterChg>
      <pc:sldMasterChg chg="add del addSldLayout delSldLayout modSldLayout">
        <pc:chgData name="Yassin Loutfi" userId="ca24bfa2b94d48f0" providerId="Windows Live" clId="Web-{4420A2E8-930D-4E70-95D5-AAD748ED4731}" dt="2021-03-11T07:59:07.331" v="19"/>
        <pc:sldMasterMkLst>
          <pc:docMk/>
          <pc:sldMasterMk cId="1233535462" sldId="2147483898"/>
        </pc:sldMasterMkLst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3346416103" sldId="2147483899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228078931" sldId="2147483900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1324773029" sldId="2147483901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3816541663" sldId="2147483902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1541563974" sldId="2147483903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4018461101" sldId="2147483904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2520516596" sldId="2147483905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2786688407" sldId="2147483906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3843180792" sldId="2147483907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4133962973" sldId="2147483908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2934095957" sldId="2147483909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4073273929" sldId="2147483910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3919576968" sldId="2147483911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198288634" sldId="2147483912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2628934991" sldId="2147483913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2944905290" sldId="2147483914"/>
          </pc:sldLayoutMkLst>
        </pc:sldLayoutChg>
        <pc:sldLayoutChg chg="add del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1233535462" sldId="2147483898"/>
            <pc:sldLayoutMk cId="4010579041" sldId="2147483915"/>
          </pc:sldLayoutMkLst>
        </pc:sldLayoutChg>
      </pc:sldMasterChg>
      <pc:sldMasterChg chg="add addSldLayout modSldLayout">
        <pc:chgData name="Yassin Loutfi" userId="ca24bfa2b94d48f0" providerId="Windows Live" clId="Web-{4420A2E8-930D-4E70-95D5-AAD748ED4731}" dt="2021-03-11T07:59:07.331" v="19"/>
        <pc:sldMasterMkLst>
          <pc:docMk/>
          <pc:sldMasterMk cId="549042868" sldId="2147483916"/>
        </pc:sldMasterMkLst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3260332656" sldId="2147483917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3745853409" sldId="2147483918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1255730014" sldId="2147483919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2712184533" sldId="2147483920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1677936139" sldId="2147483921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2639047352" sldId="2147483922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2604173933" sldId="2147483923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3753315442" sldId="2147483924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1458032919" sldId="2147483925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3535060314" sldId="2147483926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3485077990" sldId="2147483927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3326440248" sldId="2147483928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903363924" sldId="2147483929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1995629455" sldId="2147483930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491559680" sldId="2147483931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35432913" sldId="2147483932"/>
          </pc:sldLayoutMkLst>
        </pc:sldLayoutChg>
        <pc:sldLayoutChg chg="add mod replId">
          <pc:chgData name="Yassin Loutfi" userId="ca24bfa2b94d48f0" providerId="Windows Live" clId="Web-{4420A2E8-930D-4E70-95D5-AAD748ED4731}" dt="2021-03-11T07:59:07.331" v="19"/>
          <pc:sldLayoutMkLst>
            <pc:docMk/>
            <pc:sldMasterMk cId="549042868" sldId="2147483916"/>
            <pc:sldLayoutMk cId="1927370147" sldId="2147483933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2670979411480891E-2"/>
          <c:y val="3.403269119242907E-2"/>
          <c:w val="0.87948590225696621"/>
          <c:h val="0.81337879330008478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Acquis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Feuil1!$A$2:$A$6</c:f>
              <c:strCache>
                <c:ptCount val="5"/>
                <c:pt idx="0">
                  <c:v>PHP</c:v>
                </c:pt>
                <c:pt idx="1">
                  <c:v>HTML/CSS</c:v>
                </c:pt>
                <c:pt idx="2">
                  <c:v>C#</c:v>
                </c:pt>
                <c:pt idx="3">
                  <c:v>Python</c:v>
                </c:pt>
                <c:pt idx="4">
                  <c:v>SQL</c:v>
                </c:pt>
              </c:strCache>
            </c:strRef>
          </c:cat>
          <c:val>
            <c:numRef>
              <c:f>Feuil1!$B$2:$B$6</c:f>
              <c:numCache>
                <c:formatCode>General</c:formatCode>
                <c:ptCount val="5"/>
                <c:pt idx="0">
                  <c:v>6</c:v>
                </c:pt>
                <c:pt idx="1">
                  <c:v>9</c:v>
                </c:pt>
                <c:pt idx="2">
                  <c:v>3</c:v>
                </c:pt>
                <c:pt idx="3">
                  <c:v>4.5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B2-41AB-AA47-C272D97A368C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Feuil1!$A$2:$A$6</c:f>
              <c:strCache>
                <c:ptCount val="5"/>
                <c:pt idx="0">
                  <c:v>PHP</c:v>
                </c:pt>
                <c:pt idx="1">
                  <c:v>HTML/CSS</c:v>
                </c:pt>
                <c:pt idx="2">
                  <c:v>C#</c:v>
                </c:pt>
                <c:pt idx="3">
                  <c:v>Python</c:v>
                </c:pt>
                <c:pt idx="4">
                  <c:v>SQL</c:v>
                </c:pt>
              </c:strCache>
            </c:strRef>
          </c:cat>
          <c:val>
            <c:numRef>
              <c:f>Feuil1!$C$2:$C$6</c:f>
              <c:numCache>
                <c:formatCode>General</c:formatCode>
                <c:ptCount val="5"/>
                <c:pt idx="0">
                  <c:v>2.4</c:v>
                </c:pt>
                <c:pt idx="1">
                  <c:v>2</c:v>
                </c:pt>
                <c:pt idx="2">
                  <c:v>3</c:v>
                </c:pt>
                <c:pt idx="3">
                  <c:v>2.8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B2-41AB-AA47-C272D97A368C}"/>
            </c:ext>
          </c:extLst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Colonne1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Feuil1!$A$2:$A$6</c:f>
              <c:strCache>
                <c:ptCount val="5"/>
                <c:pt idx="0">
                  <c:v>PHP</c:v>
                </c:pt>
                <c:pt idx="1">
                  <c:v>HTML/CSS</c:v>
                </c:pt>
                <c:pt idx="2">
                  <c:v>C#</c:v>
                </c:pt>
                <c:pt idx="3">
                  <c:v>Python</c:v>
                </c:pt>
                <c:pt idx="4">
                  <c:v>SQL</c:v>
                </c:pt>
              </c:strCache>
            </c:strRef>
          </c:cat>
          <c:val>
            <c:numRef>
              <c:f>Feuil1!$D$2:$D$6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ADB2-41AB-AA47-C272D97A36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26468080"/>
        <c:axId val="1943698272"/>
      </c:barChart>
      <c:catAx>
        <c:axId val="1326468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943698272"/>
        <c:crosses val="autoZero"/>
        <c:auto val="1"/>
        <c:lblAlgn val="ctr"/>
        <c:lblOffset val="100"/>
        <c:noMultiLvlLbl val="0"/>
      </c:catAx>
      <c:valAx>
        <c:axId val="1943698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26468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0.36674856543136547"/>
          <c:y val="0.90791137903873731"/>
          <c:w val="0.28702088474603404"/>
          <c:h val="9.208852764995771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3326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060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77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4402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3639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629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596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329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370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853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730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184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936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04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173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315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032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0428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  <p:sldLayoutId id="2147483928" r:id="rId12"/>
    <p:sldLayoutId id="2147483929" r:id="rId13"/>
    <p:sldLayoutId id="2147483930" r:id="rId14"/>
    <p:sldLayoutId id="2147483931" r:id="rId15"/>
    <p:sldLayoutId id="2147483932" r:id="rId16"/>
    <p:sldLayoutId id="214748393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84895" y="273965"/>
            <a:ext cx="10763051" cy="6234971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rmAutofit fontScale="47500" lnSpcReduction="20000"/>
          </a:bodyPr>
          <a:lstStyle/>
          <a:p>
            <a:pPr algn="l"/>
            <a:endParaRPr lang="fr-FR" dirty="0"/>
          </a:p>
          <a:p>
            <a:pPr algn="l"/>
            <a:r>
              <a:rPr lang="fr-FR" sz="2400" i="1" dirty="0">
                <a:latin typeface="Calibri"/>
                <a:cs typeface="Andalus"/>
              </a:rPr>
              <a:t>S</a:t>
            </a:r>
            <a:r>
              <a:rPr lang="fr-FR" sz="2000" i="1" dirty="0">
                <a:latin typeface="Calibri"/>
                <a:cs typeface="Andalus"/>
              </a:rPr>
              <a:t>ession 2020</a:t>
            </a:r>
            <a:endParaRPr lang="fr-FR" sz="2000">
              <a:latin typeface="Calibri"/>
              <a:cs typeface="Andalus"/>
            </a:endParaRPr>
          </a:p>
          <a:p>
            <a:pPr algn="l"/>
            <a:endParaRPr lang="fr-FR" dirty="0">
              <a:cs typeface="Calibri"/>
            </a:endParaRPr>
          </a:p>
          <a:p>
            <a:pPr algn="l"/>
            <a:r>
              <a:rPr lang="fr-FR" sz="6000" dirty="0">
                <a:latin typeface="Berlin Sans FB Demi"/>
                <a:ea typeface="BatangChe"/>
              </a:rPr>
              <a:t>EPREUVE E6</a:t>
            </a:r>
          </a:p>
          <a:p>
            <a:pPr algn="l"/>
            <a:endParaRPr lang="fr-FR" dirty="0">
              <a:cs typeface="Calibri"/>
            </a:endParaRPr>
          </a:p>
          <a:p>
            <a:pPr algn="l"/>
            <a:endParaRPr lang="fr-FR" dirty="0">
              <a:cs typeface="Calibri"/>
            </a:endParaRPr>
          </a:p>
          <a:p>
            <a:pPr algn="l"/>
            <a:endParaRPr lang="fr-FR" dirty="0">
              <a:cs typeface="Calibri"/>
            </a:endParaRPr>
          </a:p>
          <a:p>
            <a:pPr algn="l"/>
            <a:endParaRPr lang="fr-FR" dirty="0">
              <a:cs typeface="Calibri"/>
            </a:endParaRPr>
          </a:p>
          <a:p>
            <a:pPr algn="l"/>
            <a:endParaRPr lang="fr-FR" dirty="0">
              <a:cs typeface="Calibri"/>
            </a:endParaRPr>
          </a:p>
          <a:p>
            <a:pPr algn="l"/>
            <a:endParaRPr lang="fr-FR" dirty="0">
              <a:cs typeface="Calibri"/>
            </a:endParaRPr>
          </a:p>
          <a:p>
            <a:pPr algn="l"/>
            <a:endParaRPr lang="fr-FR" sz="5400" dirty="0">
              <a:cs typeface="Calibri"/>
            </a:endParaRPr>
          </a:p>
          <a:p>
            <a:pPr algn="l"/>
            <a:r>
              <a:rPr lang="fr-FR" sz="5400" b="1" dirty="0">
                <a:latin typeface="Aharoni"/>
                <a:cs typeface="Aharoni"/>
              </a:rPr>
              <a:t>Brevet de Technicien Supérieur</a:t>
            </a:r>
            <a:endParaRPr lang="fr-FR" sz="5400">
              <a:latin typeface="Aharoni"/>
              <a:cs typeface="Aharoni"/>
            </a:endParaRPr>
          </a:p>
          <a:p>
            <a:pPr algn="l"/>
            <a:r>
              <a:rPr lang="fr-FR" sz="5400" dirty="0"/>
              <a:t>« </a:t>
            </a:r>
            <a:r>
              <a:rPr lang="fr-FR" sz="5400" i="1" dirty="0"/>
              <a:t>Services Informatiques aux Organisations</a:t>
            </a:r>
            <a:r>
              <a:rPr lang="fr-FR" sz="5400" dirty="0"/>
              <a:t> »</a:t>
            </a:r>
            <a:endParaRPr lang="fr-FR" sz="5400" dirty="0">
              <a:cs typeface="Calibri"/>
            </a:endParaRPr>
          </a:p>
          <a:p>
            <a:pPr algn="l"/>
            <a:r>
              <a:rPr lang="fr-FR" sz="5400" dirty="0"/>
              <a:t>(SIO)</a:t>
            </a:r>
            <a:endParaRPr lang="fr-FR" sz="5400" dirty="0">
              <a:cs typeface="Calibri"/>
            </a:endParaRPr>
          </a:p>
          <a:p>
            <a:pPr algn="l"/>
            <a:endParaRPr lang="fr-FR" sz="5400" dirty="0">
              <a:cs typeface="Calibri"/>
            </a:endParaRPr>
          </a:p>
          <a:p>
            <a:pPr algn="l"/>
            <a:r>
              <a:rPr lang="fr-FR" sz="5400" dirty="0"/>
              <a:t>Option « </a:t>
            </a:r>
            <a:r>
              <a:rPr lang="fr-FR" sz="5400" i="1" dirty="0"/>
              <a:t>Solutions Logicielles et Applications Métiers »</a:t>
            </a:r>
            <a:endParaRPr lang="fr-FR" sz="5400" dirty="0">
              <a:cs typeface="Calibri"/>
            </a:endParaRPr>
          </a:p>
          <a:p>
            <a:pPr algn="l"/>
            <a:r>
              <a:rPr lang="fr-FR" sz="5400" dirty="0"/>
              <a:t>(SLAM)</a:t>
            </a:r>
            <a:endParaRPr lang="fr-FR" sz="5400" dirty="0">
              <a:cs typeface="Calibri"/>
            </a:endParaRPr>
          </a:p>
          <a:p>
            <a:pPr algn="l"/>
            <a:endParaRPr lang="fr-FR" dirty="0">
              <a:cs typeface="Calibri"/>
            </a:endParaRPr>
          </a:p>
        </p:txBody>
      </p:sp>
      <p:cxnSp>
        <p:nvCxnSpPr>
          <p:cNvPr id="5" name="Connecteur droit 4"/>
          <p:cNvCxnSpPr>
            <a:cxnSpLocks/>
          </p:cNvCxnSpPr>
          <p:nvPr/>
        </p:nvCxnSpPr>
        <p:spPr>
          <a:xfrm>
            <a:off x="390617" y="2852936"/>
            <a:ext cx="105644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77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E4A2532E-EF01-4DA4-BD5E-AD8F7B32C07B}"/>
              </a:ext>
            </a:extLst>
          </p:cNvPr>
          <p:cNvSpPr txBox="1"/>
          <p:nvPr/>
        </p:nvSpPr>
        <p:spPr>
          <a:xfrm>
            <a:off x="550985" y="1336431"/>
            <a:ext cx="10644553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000">
                <a:ea typeface="+mn-lt"/>
                <a:cs typeface="+mn-lt"/>
              </a:rPr>
              <a:t>WordPress est un système de gestion de contenus (CMS) permettant de créer ses propres sites, blogs et applications  assez facilement.</a:t>
            </a:r>
          </a:p>
          <a:p>
            <a:r>
              <a:rPr lang="fr-FR" sz="2000">
                <a:ea typeface="+mn-lt"/>
                <a:cs typeface="+mn-lt"/>
              </a:rPr>
              <a:t>C'est un système gratuit et libre puisqu'il n’implique pas de coûts </a:t>
            </a:r>
            <a:r>
              <a:rPr lang="fr-FR" sz="2000" dirty="0">
                <a:ea typeface="+mn-lt"/>
                <a:cs typeface="+mn-lt"/>
              </a:rPr>
              <a:t>d’inscription ou d’abonnement.</a:t>
            </a:r>
            <a:endParaRPr lang="fr-FR" sz="2000" dirty="0">
              <a:cs typeface="Calibri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A09A7BC-0B68-4EEA-88CB-DE79FFBB6DC3}"/>
              </a:ext>
            </a:extLst>
          </p:cNvPr>
          <p:cNvSpPr txBox="1"/>
          <p:nvPr/>
        </p:nvSpPr>
        <p:spPr>
          <a:xfrm>
            <a:off x="3331552" y="553183"/>
            <a:ext cx="620150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>
                <a:cs typeface="Calibri"/>
              </a:rPr>
              <a:t>Qu'est-ce que WordPress?</a:t>
            </a:r>
            <a:endParaRPr lang="fr-FR" sz="2800" dirty="0">
              <a:cs typeface="Calibri"/>
            </a:endParaRPr>
          </a:p>
        </p:txBody>
      </p:sp>
      <p:pic>
        <p:nvPicPr>
          <p:cNvPr id="3" name="Image 3">
            <a:extLst>
              <a:ext uri="{FF2B5EF4-FFF2-40B4-BE49-F238E27FC236}">
                <a16:creationId xmlns:a16="http://schemas.microsoft.com/office/drawing/2014/main" id="{845814C8-BD59-4A4B-A947-DD2C8420A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943" y="3800959"/>
            <a:ext cx="1761641" cy="1761641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022FD82C-81E3-42EB-9FE3-2A7B9DF7B2DB}"/>
              </a:ext>
            </a:extLst>
          </p:cNvPr>
          <p:cNvCxnSpPr/>
          <p:nvPr/>
        </p:nvCxnSpPr>
        <p:spPr>
          <a:xfrm>
            <a:off x="8106420" y="3941250"/>
            <a:ext cx="1601491" cy="1588576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C1F4B1D5-0BF5-4ADF-B820-9BE7935C165B}"/>
              </a:ext>
            </a:extLst>
          </p:cNvPr>
          <p:cNvCxnSpPr>
            <a:cxnSpLocks/>
          </p:cNvCxnSpPr>
          <p:nvPr/>
        </p:nvCxnSpPr>
        <p:spPr>
          <a:xfrm flipH="1">
            <a:off x="8222656" y="3941249"/>
            <a:ext cx="1407763" cy="1588576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Image 9">
            <a:extLst>
              <a:ext uri="{FF2B5EF4-FFF2-40B4-BE49-F238E27FC236}">
                <a16:creationId xmlns:a16="http://schemas.microsoft.com/office/drawing/2014/main" id="{89B75305-CC41-4E92-B71D-5B3D1CA93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366" y="3563083"/>
            <a:ext cx="4525505" cy="160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777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">
            <a:extLst>
              <a:ext uri="{FF2B5EF4-FFF2-40B4-BE49-F238E27FC236}">
                <a16:creationId xmlns:a16="http://schemas.microsoft.com/office/drawing/2014/main" id="{189AAD0B-E04B-40BD-8B39-B3E5F5EC96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21" b="-1"/>
          <a:stretch/>
        </p:blipFill>
        <p:spPr>
          <a:xfrm>
            <a:off x="1097818" y="503704"/>
            <a:ext cx="10035133" cy="56439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5648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3" descr="Une image contenant texte, équipement électronique, capture d’écran, afficher&#10;&#10;Description générée automatiquement">
            <a:extLst>
              <a:ext uri="{FF2B5EF4-FFF2-40B4-BE49-F238E27FC236}">
                <a16:creationId xmlns:a16="http://schemas.microsoft.com/office/drawing/2014/main" id="{F9CB0F28-900B-4A5A-ACA0-59B0E8391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364" y="131737"/>
            <a:ext cx="4268388" cy="6542866"/>
          </a:xfrm>
          <a:prstGeom prst="rect">
            <a:avLst/>
          </a:prstGeom>
        </p:spPr>
      </p:pic>
      <p:pic>
        <p:nvPicPr>
          <p:cNvPr id="2" name="Image 2" descr="Une image contenant texte, intérieur, plusieurs&#10;&#10;Description générée automatiquement">
            <a:extLst>
              <a:ext uri="{FF2B5EF4-FFF2-40B4-BE49-F238E27FC236}">
                <a16:creationId xmlns:a16="http://schemas.microsoft.com/office/drawing/2014/main" id="{4E57FD27-3FB0-49C2-A113-1A4B0AAEF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180" y="874881"/>
            <a:ext cx="3737673" cy="50436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1790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">
            <a:extLst>
              <a:ext uri="{FF2B5EF4-FFF2-40B4-BE49-F238E27FC236}">
                <a16:creationId xmlns:a16="http://schemas.microsoft.com/office/drawing/2014/main" id="{E835BF88-E5E7-4E30-B207-724FCD3EE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5723" y="926832"/>
            <a:ext cx="3040250" cy="1710948"/>
          </a:xfrm>
          <a:prstGeom prst="rect">
            <a:avLst/>
          </a:prstGeom>
        </p:spPr>
      </p:pic>
      <p:pic>
        <p:nvPicPr>
          <p:cNvPr id="3" name="Image 3">
            <a:extLst>
              <a:ext uri="{FF2B5EF4-FFF2-40B4-BE49-F238E27FC236}">
                <a16:creationId xmlns:a16="http://schemas.microsoft.com/office/drawing/2014/main" id="{F99BA34A-F7C1-4D20-A42C-2EBA91FA6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535" y="858113"/>
            <a:ext cx="6062420" cy="521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166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84C07F-E161-4B81-A83C-A28BC970E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259" y="2583"/>
            <a:ext cx="10131425" cy="1456267"/>
          </a:xfrm>
        </p:spPr>
        <p:txBody>
          <a:bodyPr/>
          <a:lstStyle/>
          <a:p>
            <a:pPr algn="ctr"/>
            <a:r>
              <a:rPr lang="fr-FR" b="1">
                <a:cs typeface="Calibri Light"/>
              </a:rPr>
              <a:t>Comment Ai-je procédé?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B825D0E-C622-4E1C-99CD-40BDE8EEC8DB}"/>
              </a:ext>
            </a:extLst>
          </p:cNvPr>
          <p:cNvSpPr txBox="1"/>
          <p:nvPr/>
        </p:nvSpPr>
        <p:spPr>
          <a:xfrm>
            <a:off x="1159790" y="1779721"/>
            <a:ext cx="767682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Pour rester informé, j’utilise :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        La newsletter: 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 panose="020F0502020204030204"/>
              </a:rPr>
              <a:t>        </a:t>
            </a:r>
            <a:r>
              <a:rPr lang="en-US">
                <a:cs typeface="Calibri" panose="020F0502020204030204"/>
              </a:rPr>
              <a:t>Les sites : wpFormation, wpMarmite, wordpress.org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        Documentation: wordpress.org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        Reseau Social : Twitter</a:t>
            </a:r>
            <a:endParaRPr lang="en-US"/>
          </a:p>
        </p:txBody>
      </p:sp>
      <p:pic>
        <p:nvPicPr>
          <p:cNvPr id="4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16CFDF57-267B-452F-BE34-CDD391819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213" y="4161015"/>
            <a:ext cx="3828081" cy="1764782"/>
          </a:xfrm>
          <a:prstGeom prst="rect">
            <a:avLst/>
          </a:prstGeom>
        </p:spPr>
      </p:pic>
      <p:pic>
        <p:nvPicPr>
          <p:cNvPr id="5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7B3C5AA7-C6BE-448B-814E-73034E146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281" y="4165139"/>
            <a:ext cx="3866827" cy="175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67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1E8959DE-BBBD-44F1-B698-6112F81C8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7013886"/>
              </p:ext>
            </p:extLst>
          </p:nvPr>
        </p:nvGraphicFramePr>
        <p:xfrm>
          <a:off x="618226" y="1078301"/>
          <a:ext cx="10763249" cy="563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3249">
                  <a:extLst>
                    <a:ext uri="{9D8B030D-6E8A-4147-A177-3AD203B41FA5}">
                      <a16:colId xmlns:a16="http://schemas.microsoft.com/office/drawing/2014/main" val="2378790510"/>
                    </a:ext>
                  </a:extLst>
                </a:gridCol>
              </a:tblGrid>
              <a:tr h="1116874">
                <a:tc>
                  <a:txBody>
                    <a:bodyPr/>
                    <a:lstStyle/>
                    <a:p>
                      <a:pPr algn="l" fontAlgn="base"/>
                      <a:r>
                        <a:rPr lang="fr-FR" sz="1600" dirty="0">
                          <a:effectLst/>
                        </a:rPr>
                        <a:t>LOUTFI Yassin (19ans)​</a:t>
                      </a:r>
                    </a:p>
                    <a:p>
                      <a:pPr algn="l" fontAlgn="base"/>
                      <a:r>
                        <a:rPr lang="fr-FR" sz="1600" dirty="0">
                          <a:effectLst/>
                        </a:rPr>
                        <a:t>2, Place Voltaire​</a:t>
                      </a:r>
                    </a:p>
                    <a:p>
                      <a:pPr algn="l" fontAlgn="base"/>
                      <a:r>
                        <a:rPr lang="fr-FR" sz="1600" dirty="0">
                          <a:effectLst/>
                        </a:rPr>
                        <a:t>Garges-lès-Gonesse, 95140​</a:t>
                      </a:r>
                    </a:p>
                    <a:p>
                      <a:pPr algn="l" fontAlgn="base"/>
                      <a:r>
                        <a:rPr lang="fr-FR" sz="1600" dirty="0">
                          <a:effectLst/>
                        </a:rPr>
                        <a:t>Portable: 06.50.74.49.30​</a:t>
                      </a:r>
                    </a:p>
                    <a:p>
                      <a:pPr algn="l" fontAlgn="base"/>
                      <a:r>
                        <a:rPr lang="fr-FR" sz="1600" dirty="0">
                          <a:effectLst/>
                        </a:rPr>
                        <a:t>E-mail:  yassin.loutfi951@gmail.com​</a:t>
                      </a:r>
                      <a:endParaRPr lang="fr-FR" sz="16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rgbClr val="751F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505914"/>
                  </a:ext>
                </a:extLst>
              </a:tr>
              <a:tr h="1530530">
                <a:tc>
                  <a:txBody>
                    <a:bodyPr/>
                    <a:lstStyle/>
                    <a:p>
                      <a:pPr algn="l" fontAlgn="base"/>
                      <a:r>
                        <a:rPr lang="fr-FR" sz="1600" dirty="0">
                          <a:effectLst/>
                        </a:rPr>
                        <a:t>EXPERIENCES PROFESSIONNELLES: ​</a:t>
                      </a:r>
                    </a:p>
                    <a:p>
                      <a:pPr lvl="0" algn="l">
                        <a:buNone/>
                      </a:pPr>
                      <a:r>
                        <a:rPr lang="fr-FR" sz="1600" b="0" i="0" u="sng" strike="noStrike" noProof="0" dirty="0">
                          <a:effectLst/>
                          <a:latin typeface="Calibri"/>
                        </a:rPr>
                        <a:t>Janv. 2021- Fév.. 2021 </a:t>
                      </a:r>
                      <a:r>
                        <a:rPr lang="fr-FR" sz="1600" b="0" i="0" u="none" strike="noStrike" noProof="0" dirty="0">
                          <a:effectLst/>
                          <a:latin typeface="Calibri"/>
                        </a:rPr>
                        <a:t>    STAGE AU CABINET ACTION – SARCELLES 95200  </a:t>
                      </a:r>
                      <a:endParaRPr lang="en-US" sz="1600" b="0" i="0" u="none" strike="noStrike" noProof="0" dirty="0"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fr-FR" sz="1600" b="0" i="0" u="none" strike="noStrike" noProof="0" dirty="0">
                          <a:effectLst/>
                          <a:latin typeface="Calibri"/>
                        </a:rPr>
                        <a:t>Tâches réalisées : Création d'un site web en Wordpress et hébergement chez OVH  </a:t>
                      </a:r>
                      <a:endParaRPr lang="en-US" sz="1600" b="0" i="0" u="none" strike="noStrike" noProof="0" dirty="0"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endParaRPr lang="fr-FR" sz="1600" b="0" i="0" u="none" strike="noStrike" noProof="0">
                        <a:effectLst/>
                        <a:latin typeface="Calibri"/>
                      </a:endParaRPr>
                    </a:p>
                    <a:p>
                      <a:pPr algn="l" fontAlgn="base"/>
                      <a:r>
                        <a:rPr lang="fr-FR" sz="1600" u="sng" dirty="0">
                          <a:effectLst/>
                        </a:rPr>
                        <a:t>Nov. 2015- Nov. 2015 </a:t>
                      </a:r>
                      <a:r>
                        <a:rPr lang="fr-FR" sz="1600" u="none" strike="noStrike" dirty="0">
                          <a:effectLst/>
                        </a:rPr>
                        <a:t>    </a:t>
                      </a:r>
                      <a:r>
                        <a:rPr lang="fr-FR" sz="1600" dirty="0">
                          <a:effectLst/>
                        </a:rPr>
                        <a:t>STAGE À LA PHARMACIE DES MYOSOTIS – CLICHY-LA-GARENNE 92110  ​</a:t>
                      </a:r>
                    </a:p>
                    <a:p>
                      <a:pPr algn="l" fontAlgn="base"/>
                      <a:r>
                        <a:rPr lang="fr-FR" sz="1600" dirty="0">
                          <a:effectLst/>
                        </a:rPr>
                        <a:t>Tâches réalisées : Vente, Préparation de pommade, Réception, Recensement des produits à partir des factures ​</a:t>
                      </a:r>
                    </a:p>
                    <a:p>
                      <a:pPr algn="l" fontAlgn="base"/>
                      <a:r>
                        <a:rPr lang="fr-FR" sz="1600" dirty="0">
                          <a:effectLst/>
                        </a:rPr>
                        <a:t>​</a:t>
                      </a:r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784016"/>
                  </a:ext>
                </a:extLst>
              </a:tr>
              <a:tr h="2178589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fr-FR" sz="1600" dirty="0">
                          <a:effectLst/>
                        </a:rPr>
                        <a:t>FORMATIONS : ​</a:t>
                      </a:r>
                      <a:endParaRPr lang="fr-FR"/>
                    </a:p>
                    <a:p>
                      <a:pPr lvl="0" algn="l">
                        <a:buNone/>
                      </a:pPr>
                      <a:r>
                        <a:rPr lang="fr-FR" sz="1600" u="sng" dirty="0">
                          <a:effectLst/>
                        </a:rPr>
                        <a:t>2019 - en cours</a:t>
                      </a:r>
                      <a:r>
                        <a:rPr lang="fr-FR" sz="1600" u="none" strike="noStrike" dirty="0">
                          <a:effectLst/>
                        </a:rPr>
                        <a:t>       </a:t>
                      </a:r>
                      <a:r>
                        <a:rPr lang="fr-FR" sz="1600" dirty="0">
                          <a:effectLst/>
                        </a:rPr>
                        <a:t>BTS Services informatiques aux organisations option SLAM en 2</a:t>
                      </a:r>
                      <a:r>
                        <a:rPr lang="fr-FR" sz="1600" baseline="30000" dirty="0">
                          <a:effectLst/>
                        </a:rPr>
                        <a:t>ème</a:t>
                      </a:r>
                      <a:r>
                        <a:rPr lang="fr-FR" sz="1600" dirty="0">
                          <a:effectLst/>
                        </a:rPr>
                        <a:t> année ​</a:t>
                      </a:r>
                      <a:endParaRPr lang="fr-FR"/>
                    </a:p>
                    <a:p>
                      <a:pPr lvl="0" algn="l">
                        <a:buNone/>
                      </a:pPr>
                      <a:r>
                        <a:rPr lang="fr-FR" sz="1600" dirty="0">
                          <a:effectLst/>
                        </a:rPr>
                        <a:t>Lycée Jean Jacques Rousseau, Montmorency 95160​</a:t>
                      </a:r>
                      <a:endParaRPr lang="fr-FR"/>
                    </a:p>
                    <a:p>
                      <a:pPr lvl="0" algn="l">
                        <a:buNone/>
                      </a:pPr>
                      <a:r>
                        <a:rPr lang="fr-FR" sz="1600" dirty="0">
                          <a:effectLst/>
                        </a:rPr>
                        <a:t>​</a:t>
                      </a:r>
                      <a:endParaRPr lang="fr-FR"/>
                    </a:p>
                    <a:p>
                      <a:pPr lvl="0" algn="l">
                        <a:buNone/>
                      </a:pPr>
                      <a:r>
                        <a:rPr lang="fr-FR" sz="1600" u="sng" dirty="0">
                          <a:effectLst/>
                        </a:rPr>
                        <a:t>2018 - 2019</a:t>
                      </a:r>
                      <a:r>
                        <a:rPr lang="fr-FR" sz="1600" u="none" strike="noStrike" dirty="0">
                          <a:effectLst/>
                        </a:rPr>
                        <a:t>             </a:t>
                      </a:r>
                      <a:r>
                        <a:rPr lang="fr-FR" sz="1600" dirty="0">
                          <a:effectLst/>
                        </a:rPr>
                        <a:t>DIPLOME DU BACCALAUREAT OPTION STMG MENTION BIEN      ​</a:t>
                      </a:r>
                      <a:endParaRPr lang="fr-FR" dirty="0"/>
                    </a:p>
                    <a:p>
                      <a:pPr lvl="0" algn="l">
                        <a:buNone/>
                      </a:pPr>
                      <a:r>
                        <a:rPr lang="fr-FR" sz="1600" dirty="0">
                          <a:effectLst/>
                        </a:rPr>
                        <a:t>Lycée Simone De Beauvoir, Garges-lès-Gonesse 95140  ​</a:t>
                      </a:r>
                      <a:endParaRPr lang="fr-FR"/>
                    </a:p>
                    <a:p>
                      <a:pPr lvl="0" algn="l">
                        <a:buNone/>
                      </a:pPr>
                      <a:r>
                        <a:rPr lang="fr-FR" sz="1600" dirty="0">
                          <a:effectLst/>
                        </a:rPr>
                        <a:t>​</a:t>
                      </a:r>
                      <a:endParaRPr lang="fr-FR"/>
                    </a:p>
                    <a:p>
                      <a:pPr lvl="0" algn="l">
                        <a:buNone/>
                      </a:pPr>
                      <a:r>
                        <a:rPr lang="fr-FR" sz="1600" u="sng" dirty="0">
                          <a:effectLst/>
                        </a:rPr>
                        <a:t>2015 - 2016</a:t>
                      </a:r>
                      <a:r>
                        <a:rPr lang="fr-FR" sz="1600" u="none" strike="noStrike" dirty="0">
                          <a:effectLst/>
                        </a:rPr>
                        <a:t>             </a:t>
                      </a:r>
                      <a:r>
                        <a:rPr lang="fr-FR" sz="1600" dirty="0">
                          <a:effectLst/>
                        </a:rPr>
                        <a:t>DIPLOME BREVET DES COLLEGES  ​</a:t>
                      </a:r>
                      <a:endParaRPr lang="fr-FR"/>
                    </a:p>
                    <a:p>
                      <a:pPr lvl="0" algn="l">
                        <a:buNone/>
                      </a:pPr>
                      <a:r>
                        <a:rPr lang="fr-FR" sz="1600" dirty="0">
                          <a:effectLst/>
                        </a:rPr>
                        <a:t>Collège Jean Macé, Clichy-la-Garenne 92110 ​</a:t>
                      </a:r>
                      <a:endParaRPr lang="fr-FR"/>
                    </a:p>
                    <a:p>
                      <a:pPr lvl="0" algn="l">
                        <a:buNone/>
                      </a:pPr>
                      <a:r>
                        <a:rPr lang="fr-FR" sz="1600" dirty="0">
                          <a:effectLst/>
                        </a:rPr>
                        <a:t>​</a:t>
                      </a:r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8715144"/>
                  </a:ext>
                </a:extLst>
              </a:tr>
            </a:tbl>
          </a:graphicData>
        </a:graphic>
      </p:graphicFrame>
      <p:sp>
        <p:nvSpPr>
          <p:cNvPr id="6" name="Titre 1">
            <a:extLst>
              <a:ext uri="{FF2B5EF4-FFF2-40B4-BE49-F238E27FC236}">
                <a16:creationId xmlns:a16="http://schemas.microsoft.com/office/drawing/2014/main" id="{E3C8CA43-5B86-4969-8EC5-FF7ED0883945}"/>
              </a:ext>
            </a:extLst>
          </p:cNvPr>
          <p:cNvSpPr>
            <a:spLocks noGrp="1"/>
          </p:cNvSpPr>
          <p:nvPr/>
        </p:nvSpPr>
        <p:spPr>
          <a:xfrm>
            <a:off x="-4312" y="-718867"/>
            <a:ext cx="10821538" cy="235400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b="1" dirty="0"/>
              <a:t>Parcours de Professionnalisation</a:t>
            </a: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Espace réservé du contenu 5">
            <a:extLst>
              <a:ext uri="{FF2B5EF4-FFF2-40B4-BE49-F238E27FC236}">
                <a16:creationId xmlns:a16="http://schemas.microsoft.com/office/drawing/2014/main" id="{E41A838F-9B57-4B71-8A3D-2B06CAF73A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224505"/>
              </p:ext>
            </p:extLst>
          </p:nvPr>
        </p:nvGraphicFramePr>
        <p:xfrm>
          <a:off x="852265" y="1928193"/>
          <a:ext cx="6589643" cy="4591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ZoneTexte 1">
            <a:extLst>
              <a:ext uri="{FF2B5EF4-FFF2-40B4-BE49-F238E27FC236}">
                <a16:creationId xmlns:a16="http://schemas.microsoft.com/office/drawing/2014/main" id="{B88A6740-93C0-48A2-A420-EA6FC07595FE}"/>
              </a:ext>
            </a:extLst>
          </p:cNvPr>
          <p:cNvSpPr txBox="1"/>
          <p:nvPr/>
        </p:nvSpPr>
        <p:spPr>
          <a:xfrm>
            <a:off x="7844474" y="1928192"/>
            <a:ext cx="4184374" cy="48013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 b="1" dirty="0"/>
              <a:t>C# (Programmation objet)</a:t>
            </a:r>
            <a:r>
              <a:rPr lang="fr-FR" sz="1800" dirty="0"/>
              <a:t> : </a:t>
            </a:r>
          </a:p>
          <a:p>
            <a:pPr>
              <a:buFontTx/>
              <a:buChar char="-"/>
            </a:pPr>
            <a:r>
              <a:rPr lang="fr-FR" sz="1800" dirty="0"/>
              <a:t> Tableaux, Collections</a:t>
            </a:r>
          </a:p>
          <a:p>
            <a:pPr>
              <a:buFontTx/>
              <a:buChar char="-"/>
            </a:pPr>
            <a:r>
              <a:rPr lang="fr-FR" dirty="0"/>
              <a:t>-Diagramme de séquences</a:t>
            </a:r>
            <a:endParaRPr lang="fr-FR" sz="1800" dirty="0"/>
          </a:p>
          <a:p>
            <a:pPr>
              <a:buFontTx/>
              <a:buChar char="-"/>
            </a:pPr>
            <a:r>
              <a:rPr lang="fr-FR" sz="1800" dirty="0"/>
              <a:t> Héritage, polymorphisme</a:t>
            </a:r>
          </a:p>
          <a:p>
            <a:pPr>
              <a:buFontTx/>
              <a:buChar char="-"/>
            </a:pPr>
            <a:r>
              <a:rPr lang="fr-FR" sz="1800" dirty="0" err="1"/>
              <a:t>Ado.Net</a:t>
            </a:r>
            <a:endParaRPr lang="fr-FR" sz="1800" dirty="0"/>
          </a:p>
          <a:p>
            <a:r>
              <a:rPr lang="fr-FR" sz="1800" dirty="0"/>
              <a:t>-Applications windows form</a:t>
            </a:r>
          </a:p>
          <a:p>
            <a:r>
              <a:rPr lang="fr-FR" sz="1800" dirty="0"/>
              <a:t>-Génération fichier LOG/lecture .CSV</a:t>
            </a:r>
          </a:p>
          <a:p>
            <a:r>
              <a:rPr lang="fr-FR" dirty="0">
                <a:cs typeface="Calibri" panose="020F0502020204030204"/>
              </a:rPr>
              <a:t>-Test unitaires</a:t>
            </a:r>
            <a:endParaRPr lang="fr-FR" sz="1800" dirty="0">
              <a:cs typeface="Calibri" panose="020F0502020204030204"/>
            </a:endParaRPr>
          </a:p>
          <a:p>
            <a:endParaRPr lang="fr-FR" dirty="0"/>
          </a:p>
          <a:p>
            <a:r>
              <a:rPr lang="fr-FR" sz="1800" b="1" dirty="0"/>
              <a:t>SQL</a:t>
            </a:r>
            <a:r>
              <a:rPr lang="fr-FR" sz="1800" dirty="0"/>
              <a:t> : </a:t>
            </a:r>
          </a:p>
          <a:p>
            <a:pPr>
              <a:buFontTx/>
              <a:buChar char="-"/>
            </a:pPr>
            <a:r>
              <a:rPr lang="fr-FR" sz="1800" dirty="0"/>
              <a:t>procédures stockées, triggers, transactions</a:t>
            </a:r>
          </a:p>
          <a:p>
            <a:pPr>
              <a:buFontTx/>
              <a:buChar char="-"/>
            </a:pPr>
            <a:endParaRPr lang="fr-FR" sz="1800" dirty="0"/>
          </a:p>
          <a:p>
            <a:r>
              <a:rPr lang="fr-FR" sz="1800" b="1" dirty="0"/>
              <a:t>PHP</a:t>
            </a:r>
            <a:r>
              <a:rPr lang="fr-FR" sz="1800" dirty="0"/>
              <a:t>  (</a:t>
            </a:r>
            <a:r>
              <a:rPr lang="fr-FR" sz="1800" b="1" dirty="0"/>
              <a:t>codeIgniter) :</a:t>
            </a:r>
          </a:p>
          <a:p>
            <a:pPr>
              <a:buFontTx/>
              <a:buChar char="-"/>
            </a:pPr>
            <a:r>
              <a:rPr lang="fr-FR" dirty="0"/>
              <a:t> </a:t>
            </a:r>
            <a:r>
              <a:rPr lang="fr-FR" sz="1800" dirty="0"/>
              <a:t>Pagination</a:t>
            </a:r>
          </a:p>
          <a:p>
            <a:pPr>
              <a:buFontTx/>
              <a:buChar char="-"/>
            </a:pPr>
            <a:r>
              <a:rPr lang="fr-FR" dirty="0"/>
              <a:t> </a:t>
            </a:r>
            <a:r>
              <a:rPr lang="fr-FR" sz="1800" dirty="0"/>
              <a:t>upload d'image</a:t>
            </a:r>
          </a:p>
          <a:p>
            <a:pPr>
              <a:buFontTx/>
              <a:buChar char="-"/>
            </a:pPr>
            <a:r>
              <a:rPr lang="fr-FR" dirty="0"/>
              <a:t> </a:t>
            </a:r>
            <a:r>
              <a:rPr lang="fr-FR" sz="1800" dirty="0"/>
              <a:t>gestion </a:t>
            </a:r>
            <a:r>
              <a:rPr lang="fr-FR" dirty="0"/>
              <a:t>d’utilisateurs</a:t>
            </a:r>
            <a:endParaRPr lang="fr-FR" sz="1800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45BDBB6A-5160-4DF1-9E21-36AD4EB742F8}"/>
              </a:ext>
            </a:extLst>
          </p:cNvPr>
          <p:cNvSpPr>
            <a:spLocks noGrp="1"/>
          </p:cNvSpPr>
          <p:nvPr/>
        </p:nvSpPr>
        <p:spPr>
          <a:xfrm>
            <a:off x="470141" y="-146460"/>
            <a:ext cx="10131425" cy="173787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b="1" dirty="0"/>
              <a:t>Compétences</a:t>
            </a:r>
          </a:p>
        </p:txBody>
      </p:sp>
    </p:spTree>
    <p:extLst>
      <p:ext uri="{BB962C8B-B14F-4D97-AF65-F5344CB8AC3E}">
        <p14:creationId xmlns:p14="http://schemas.microsoft.com/office/powerpoint/2010/main" val="2973451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319B22-0524-4827-997E-5CAC13F3AB01}"/>
              </a:ext>
            </a:extLst>
          </p:cNvPr>
          <p:cNvSpPr>
            <a:spLocks noGrp="1"/>
          </p:cNvSpPr>
          <p:nvPr/>
        </p:nvSpPr>
        <p:spPr>
          <a:xfrm>
            <a:off x="700177" y="-98766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b="1" dirty="0"/>
              <a:t>Présentation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07B208D-C979-4F8D-BB21-855CAA1B457A}"/>
              </a:ext>
            </a:extLst>
          </p:cNvPr>
          <p:cNvSpPr>
            <a:spLocks noGrp="1"/>
          </p:cNvSpPr>
          <p:nvPr/>
        </p:nvSpPr>
        <p:spPr>
          <a:xfrm>
            <a:off x="596349" y="1063487"/>
            <a:ext cx="10131425" cy="49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fontAlgn="t" latinLnBrk="0" hangingPunct="1">
              <a:spcBef>
                <a:spcPts val="0"/>
              </a:spcBef>
              <a:spcAft>
                <a:spcPts val="0"/>
              </a:spcAft>
              <a:buNone/>
            </a:pPr>
            <a:endParaRPr lang="fr-FR" sz="1900" b="0" i="1" u="none" strike="noStrike" kern="12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fontAlgn="t">
              <a:spcAft>
                <a:spcPts val="0"/>
              </a:spcAft>
            </a:pPr>
            <a:r>
              <a:rPr lang="fr-FR" sz="1900" b="0" i="0" u="none" strike="noStrike" dirty="0">
                <a:effectLst/>
                <a:latin typeface="Arial"/>
                <a:cs typeface="Arial"/>
              </a:rPr>
              <a:t>Nom du site: </a:t>
            </a:r>
            <a:r>
              <a:rPr lang="fr-FR" sz="1900" dirty="0">
                <a:latin typeface="Arial"/>
                <a:cs typeface="Arial"/>
              </a:rPr>
              <a:t>www.formationhygienehaccp.fr</a:t>
            </a:r>
            <a:endParaRPr lang="fr-FR" sz="1900" b="0" i="0" u="none" strike="noStrike" dirty="0">
              <a:effectLst/>
              <a:latin typeface="Arial" panose="020B0604020202020204" pitchFamily="34" charset="0"/>
              <a:cs typeface="Arial"/>
            </a:endParaRPr>
          </a:p>
          <a:p>
            <a:pPr marL="0" fontAlgn="t">
              <a:spcAft>
                <a:spcPts val="0"/>
              </a:spcAft>
            </a:pPr>
            <a:r>
              <a:rPr lang="fr-FR" sz="1900" i="1" dirty="0">
                <a:latin typeface="Arial"/>
                <a:ea typeface="Times New Roman" panose="02020603050405020304" pitchFamily="18" charset="0"/>
                <a:cs typeface="Arial"/>
              </a:rPr>
              <a:t>Date : 2021</a:t>
            </a:r>
            <a:endParaRPr lang="fr-FR" sz="1900" b="0" i="0" u="none" strike="noStrike" dirty="0">
              <a:effectLst/>
              <a:latin typeface="Arial" panose="020B0604020202020204" pitchFamily="34" charset="0"/>
            </a:endParaRPr>
          </a:p>
          <a:p>
            <a:pPr fontAlgn="t">
              <a:spcAft>
                <a:spcPts val="0"/>
              </a:spcAft>
            </a:pPr>
            <a:r>
              <a:rPr lang="fr-FR" sz="1900" b="0" i="1" u="none" strike="noStrike" kern="1200" dirty="0">
                <a:effectLst/>
                <a:latin typeface="Arial"/>
                <a:ea typeface="Times New Roman" panose="02020603050405020304" pitchFamily="18" charset="0"/>
                <a:cs typeface="Arial"/>
              </a:rPr>
              <a:t>Description de l’activité : Création d’un site </a:t>
            </a:r>
            <a:r>
              <a:rPr lang="fr-FR" sz="1900" i="1" dirty="0">
                <a:latin typeface="Arial"/>
                <a:ea typeface="Times New Roman" panose="02020603050405020304" pitchFamily="18" charset="0"/>
                <a:cs typeface="Arial"/>
              </a:rPr>
              <a:t>spécialisé sur l'hygiène alimentaire. Le but du site est  de  permettre aux clients de réserver leurs formations.</a:t>
            </a:r>
            <a:endParaRPr lang="fr-FR" sz="1900" dirty="0">
              <a:latin typeface="Arial"/>
              <a:ea typeface="Times New Roman" panose="02020603050405020304" pitchFamily="18" charset="0"/>
              <a:cs typeface="Arial"/>
            </a:endParaRPr>
          </a:p>
          <a:p>
            <a:pPr>
              <a:spcAft>
                <a:spcPts val="0"/>
              </a:spcAft>
              <a:buClr>
                <a:srgbClr val="FFFFFF"/>
              </a:buClr>
            </a:pPr>
            <a:r>
              <a:rPr lang="fr-FR" sz="1900" i="1" dirty="0">
                <a:latin typeface="Arial"/>
                <a:ea typeface="Times New Roman" panose="02020603050405020304" pitchFamily="18" charset="0"/>
                <a:cs typeface="Arial"/>
              </a:rPr>
              <a:t> </a:t>
            </a:r>
            <a:r>
              <a:rPr lang="fr-FR" sz="1900" b="0" i="1" u="none" strike="noStrike" kern="1200" dirty="0">
                <a:effectLst/>
                <a:latin typeface="Arial"/>
                <a:ea typeface="Times New Roman" panose="02020603050405020304" pitchFamily="18" charset="0"/>
                <a:cs typeface="Arial"/>
              </a:rPr>
              <a:t>Documents joints :</a:t>
            </a:r>
            <a:endParaRPr lang="fr-FR" sz="1900" b="0" i="0" u="none" strike="noStrike">
              <a:effectLst/>
              <a:latin typeface="Arial"/>
              <a:cs typeface="Arial"/>
            </a:endParaRPr>
          </a:p>
          <a:p>
            <a:pPr marL="0" indent="0" fontAlgn="t">
              <a:spcAft>
                <a:spcPts val="0"/>
              </a:spcAft>
              <a:buNone/>
            </a:pPr>
            <a:r>
              <a:rPr lang="fr-FR" sz="1900" i="1" dirty="0">
                <a:latin typeface="Arial" panose="020B0604020202020204" pitchFamily="34" charset="0"/>
                <a:ea typeface="Times New Roman" panose="02020603050405020304" pitchFamily="18" charset="0"/>
              </a:rPr>
              <a:t>		- </a:t>
            </a:r>
            <a:r>
              <a:rPr lang="fr-FR" sz="1900" b="0" i="1" u="none" strike="noStrike" kern="1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Diagramme de classe</a:t>
            </a:r>
            <a:endParaRPr lang="fr-FR" sz="1900" b="0" i="0" u="none" strike="noStrike" dirty="0">
              <a:effectLst/>
              <a:latin typeface="Arial" panose="020B0604020202020204" pitchFamily="34" charset="0"/>
            </a:endParaRPr>
          </a:p>
          <a:p>
            <a:pPr marL="0" indent="0" algn="l" rtl="0" eaLnBrk="1" fontAlgn="t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00" b="0" i="1" u="none" strike="noStrike" kern="1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		- Diagramme de cas d’utilisation</a:t>
            </a:r>
            <a:endParaRPr lang="fr-FR" sz="1900" b="0" i="0" u="none" strike="noStrike" dirty="0">
              <a:effectLst/>
              <a:latin typeface="Arial" panose="020B0604020202020204" pitchFamily="34" charset="0"/>
            </a:endParaRPr>
          </a:p>
          <a:p>
            <a:pPr marL="0" indent="0" algn="l" rtl="0" eaLnBrk="1" fontAlgn="t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00" b="0" i="1" u="none" strike="noStrike" kern="1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		- Capture d’écran</a:t>
            </a:r>
            <a:endParaRPr lang="fr-FR" sz="1900" b="0" i="0" u="none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09324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C855A2-049B-4EEF-8A05-33BC66581DAD}"/>
              </a:ext>
            </a:extLst>
          </p:cNvPr>
          <p:cNvSpPr>
            <a:spLocks noGrp="1"/>
          </p:cNvSpPr>
          <p:nvPr/>
        </p:nvSpPr>
        <p:spPr>
          <a:xfrm>
            <a:off x="636106" y="281609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b="1" dirty="0"/>
              <a:t>Démarches et Outils</a:t>
            </a:r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063BA281-BEBB-4AF9-BDF3-44AF1AAE7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097" y="1439174"/>
            <a:ext cx="2441276" cy="2412521"/>
          </a:xfrm>
          <a:prstGeom prst="rect">
            <a:avLst/>
          </a:prstGeom>
        </p:spPr>
      </p:pic>
      <p:pic>
        <p:nvPicPr>
          <p:cNvPr id="5" name="Image 5">
            <a:extLst>
              <a:ext uri="{FF2B5EF4-FFF2-40B4-BE49-F238E27FC236}">
                <a16:creationId xmlns:a16="http://schemas.microsoft.com/office/drawing/2014/main" id="{FB841902-B109-4E6B-B78F-BC83F76BA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3117" y="1738223"/>
            <a:ext cx="2743200" cy="1828800"/>
          </a:xfrm>
          <a:prstGeom prst="rect">
            <a:avLst/>
          </a:prstGeom>
        </p:spPr>
      </p:pic>
      <p:pic>
        <p:nvPicPr>
          <p:cNvPr id="6" name="Image 6">
            <a:extLst>
              <a:ext uri="{FF2B5EF4-FFF2-40B4-BE49-F238E27FC236}">
                <a16:creationId xmlns:a16="http://schemas.microsoft.com/office/drawing/2014/main" id="{259AB8B8-D23D-4DE1-B78B-AD866A39B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3193" y="1882985"/>
            <a:ext cx="1524899" cy="1524899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7C5F1FCC-5B1D-4C88-A249-5D351D4B11A9}"/>
              </a:ext>
            </a:extLst>
          </p:cNvPr>
          <p:cNvSpPr txBox="1"/>
          <p:nvPr/>
        </p:nvSpPr>
        <p:spPr>
          <a:xfrm>
            <a:off x="4896928" y="370360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400" dirty="0">
                <a:latin typeface="Times New Roman"/>
                <a:cs typeface="Times New Roman"/>
              </a:rPr>
              <a:t>WOO Commerce</a:t>
            </a:r>
            <a:endParaRPr lang="fr-FR" sz="2400" dirty="0" err="1">
              <a:latin typeface="Calibri" panose="020F0502020204030204"/>
              <a:cs typeface="Calibri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B5D05B0-C40E-4245-8FE0-85ACEF18F145}"/>
              </a:ext>
            </a:extLst>
          </p:cNvPr>
          <p:cNvSpPr txBox="1"/>
          <p:nvPr/>
        </p:nvSpPr>
        <p:spPr>
          <a:xfrm>
            <a:off x="1718633" y="3702709"/>
            <a:ext cx="196682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sz="2400" dirty="0">
                <a:latin typeface="Calibri"/>
                <a:cs typeface="Calibri"/>
              </a:rPr>
              <a:t>WORDPRESS</a:t>
            </a:r>
            <a:endParaRPr lang="fr-FR" dirty="0">
              <a:latin typeface="Calibri"/>
              <a:cs typeface="Calibri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27B6E46-7A05-4365-A65D-848B5CE29D1C}"/>
              </a:ext>
            </a:extLst>
          </p:cNvPr>
          <p:cNvSpPr txBox="1"/>
          <p:nvPr/>
        </p:nvSpPr>
        <p:spPr>
          <a:xfrm>
            <a:off x="9034911" y="3700912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sz="2400" dirty="0">
                <a:latin typeface="Times New Roman"/>
                <a:cs typeface="Calibri"/>
              </a:rPr>
              <a:t>Filezilla</a:t>
            </a:r>
          </a:p>
        </p:txBody>
      </p:sp>
      <p:pic>
        <p:nvPicPr>
          <p:cNvPr id="13" name="Image 13">
            <a:extLst>
              <a:ext uri="{FF2B5EF4-FFF2-40B4-BE49-F238E27FC236}">
                <a16:creationId xmlns:a16="http://schemas.microsoft.com/office/drawing/2014/main" id="{6F7316CB-5914-4B79-AADB-EC9AE7D11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1343" y="4685768"/>
            <a:ext cx="2743200" cy="13395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27940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">
            <a:extLst>
              <a:ext uri="{FF2B5EF4-FFF2-40B4-BE49-F238E27FC236}">
                <a16:creationId xmlns:a16="http://schemas.microsoft.com/office/drawing/2014/main" id="{8F7E5B98-238E-47EF-921F-3C09BCD46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250" y="1470704"/>
            <a:ext cx="8781689" cy="5124291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71D6659B-3656-405B-87C9-D42D5A05FA1E}"/>
              </a:ext>
            </a:extLst>
          </p:cNvPr>
          <p:cNvSpPr>
            <a:spLocks noGrp="1"/>
          </p:cNvSpPr>
          <p:nvPr/>
        </p:nvSpPr>
        <p:spPr>
          <a:xfrm>
            <a:off x="837389" y="-63447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b="1">
                <a:cs typeface="Calibri Light"/>
              </a:rPr>
              <a:t>Diagramme de cas d'utilisation</a:t>
            </a:r>
            <a:endParaRPr lang="fr-FR" b="1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947746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BA676AC5-72C8-4156-890C-3BA47F750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53" y="1811548"/>
            <a:ext cx="10938293" cy="304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96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127DB524-8645-40A7-AE93-7A2FEBAA60AB}"/>
              </a:ext>
            </a:extLst>
          </p:cNvPr>
          <p:cNvSpPr>
            <a:spLocks noGrp="1"/>
          </p:cNvSpPr>
          <p:nvPr/>
        </p:nvSpPr>
        <p:spPr>
          <a:xfrm>
            <a:off x="837389" y="-63447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b="1" dirty="0">
                <a:cs typeface="Calibri Light"/>
              </a:rPr>
              <a:t>Diagramme de classe</a:t>
            </a:r>
          </a:p>
        </p:txBody>
      </p:sp>
      <p:pic>
        <p:nvPicPr>
          <p:cNvPr id="2" name="Image 3">
            <a:extLst>
              <a:ext uri="{FF2B5EF4-FFF2-40B4-BE49-F238E27FC236}">
                <a16:creationId xmlns:a16="http://schemas.microsoft.com/office/drawing/2014/main" id="{462F3FDF-24C8-4DC8-ADC4-F64E2A736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531" y="1527403"/>
            <a:ext cx="5943759" cy="433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70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01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1F94DC1C-47D1-41D7-8B1B-9A036D6140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811383CE-CE86-4E1C-B289-798EB9E6E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22"/>
          <a:stretch/>
        </p:blipFill>
        <p:spPr>
          <a:xfrm>
            <a:off x="1" y="0"/>
            <a:ext cx="5896768" cy="6856214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A855F878-A274-4A05-9273-4032DC6FEAE3}"/>
              </a:ext>
            </a:extLst>
          </p:cNvPr>
          <p:cNvSpPr>
            <a:spLocks noGrp="1"/>
          </p:cNvSpPr>
          <p:nvPr/>
        </p:nvSpPr>
        <p:spPr>
          <a:xfrm>
            <a:off x="486876" y="2032000"/>
            <a:ext cx="4513792" cy="28193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4800" b="1">
                <a:solidFill>
                  <a:srgbClr val="FFFFFF"/>
                </a:solidFill>
              </a:rPr>
              <a:t>Veille technologique</a:t>
            </a:r>
          </a:p>
        </p:txBody>
      </p:sp>
      <p:sp useBgFill="1">
        <p:nvSpPr>
          <p:cNvPr id="108" name="Freeform 5">
            <a:extLst>
              <a:ext uri="{FF2B5EF4-FFF2-40B4-BE49-F238E27FC236}">
                <a16:creationId xmlns:a16="http://schemas.microsoft.com/office/drawing/2014/main" id="{AC12A592-C02D-46EF-8E1F-9335DB8D7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10" name="Freeform 14">
            <a:extLst>
              <a:ext uri="{FF2B5EF4-FFF2-40B4-BE49-F238E27FC236}">
                <a16:creationId xmlns:a16="http://schemas.microsoft.com/office/drawing/2014/main" id="{24005816-5BCA-4665-8A58-5580F8E9C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BF07F359-8CA3-4854-91E7-EE6004020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8A7FCE86-4904-4337-8D0A-3ABA73F60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BA32C234-504D-411A-A62B-C1CFD8CE7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81593A9-FD94-454C-9225-478E90706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A3524A1-6DED-4D15-ADE5-F797DBCEC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A8491CF-856E-4A54-84A5-45C558D41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3A388-BF18-4ABD-96E0-5946B1ABB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CF6D779-BD20-4058-AC29-AF4E2510C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4189C0F2-FCB0-4636-9B05-F9FCBB202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74CB59A-0AC3-4235-A93D-73EE12466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B6E97A3-E95A-4D79-A8F8-1945EA263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F4ABF86-0905-4DE8-8F0B-D10D3D6F9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4FAAFEF7-DFA1-48C7-9E4E-FF7B1453C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ED828735-DFD9-4894-8461-77A2FB0C9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A6C2585-E93E-489D-8819-FCEE3CFF1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E57C1F25-FC5C-4082-B4F6-888F8E467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5DF4BDB-CA1D-4DA1-8D26-6BAEE0A21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315D2A0-DDA4-4A25-9CC7-7F90CCF0C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5312B72-7E7D-4B0B-960E-7D7C9540EB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C48B42BB-3C0E-4546-957B-AB593E308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37809D5-5F69-4BC6-A661-44B2A8A68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269CB4C-8BB5-4F63-8961-7EB8FE56D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5E7B60C-3F52-49EA-99F5-BE42AF88D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C5E885C-0F0D-4E11-8B78-4CE951E26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4BFA6E20-F564-4CA4-9150-FDD50B02C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3C02C6B-B913-486F-ACAE-432DE1F77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6B5EE64-D401-45A4-82D4-85D4BF5C8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F622D05-678C-405E-A74F-8D92A9C64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8E01EF1-6517-49CC-9891-1BD6D0F49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EC93E79A-63A6-4782-9D2C-BC50CD3B9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46C4B4DB-9B57-4C69-96EB-3E1910CEF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BBDCDA7-4ECB-42B1-8524-3D30023D6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C7483057-DCDA-4BC6-8E99-7EAD94E87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E5C35A56-0BFD-443F-8C2B-CA73A3BFE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14A0AE5-3A88-4D5D-845C-5E906888C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44D7BF13-EDB8-4740-A3C5-87E2E7C676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16DAB64F-4B49-434F-BFB6-0BEB41AFB6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3B5AD9A-BDA6-42CE-A1C0-C07210307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5FD67DCC-475F-4BED-A634-FCDD63176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D276E23-C86D-408D-821A-1E9A44CAE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A879A029-D911-41C4-B218-E41871762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E9C7C9F5-65FB-4EF9-9AAD-F7E1FC14B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6115B885-5742-431C-BA48-96FC1F6D2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6ACE37A6-0062-4B86-B4E6-18088040C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0A8679B4-56BA-43AB-A0A2-E2DA3E205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80DE24D2-627B-4C47-A858-A572BCDBA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B612A33E-5DE0-4E4D-9469-0BD0B3E0E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91673515-5E42-490F-85A0-45658D81C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6B048C17-3768-4DAF-A7AE-B2E717497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BAA4E6AA-9D65-4EED-91CB-87A5762ED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DB48B9EB-BBF2-48D7-A1D7-720D94506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1492B79-7338-4309-8667-BB29A7BC7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0352FD87-EC9C-4EB5-9ACC-A152F78FC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F2CEA1F-EFA8-4353-B5F8-CCE27955A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63E2723F-2530-4636-9A19-8F11B156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4A9EE901-51C9-4292-BB45-5EDB8568A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555407C2-7321-48CD-811F-92C71F701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E5298A8A-2787-4153-BDA2-E939BFD51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45057B3-3FAB-42ED-AF52-F00BB07FA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A3F09E9-F476-4352-90E3-6A15C7426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128F7C5C-CECC-45A8-8A1F-D679534D4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FFDFE9C-2017-4831-9F1B-6A03B58B10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01BC942F-09CF-4A51-85A5-E23E2D71C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1456B520-137F-484D-A1B1-7DA5C3F82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9ECA29F0-381E-4770-97BF-54C4E5220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D43CCF9F-8F11-4676-82F3-DEE8A48C8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FA620FD-6A45-4754-BF42-A9FA44966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DC4D38F3-F3A2-42F4-8B57-DE978EC4A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3C26D30E-A91E-4A5B-A419-0B9D79D5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DAB3EBC-722A-462E-AAAE-506E50038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BAABC17-832F-48CF-B0D7-0F7DE5460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E1FCA513-75D7-414B-BE8F-D780746A1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F2EDEC73-B6F5-473F-934A-CEF57604A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5B987884-C452-4492-A9F8-2770D3373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9D978AF2-B7BB-4E05-81F1-1A5DBD1CB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D7AD4D45-C3AB-458E-B826-0FACBD0DF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A6E15555-6738-463C-B7DF-86429F2F9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AE487172-B4C3-4D13-A562-EF0BA3DD9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8E66297-1295-432A-AA84-7BB2341C1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Image 5">
            <a:extLst>
              <a:ext uri="{FF2B5EF4-FFF2-40B4-BE49-F238E27FC236}">
                <a16:creationId xmlns:a16="http://schemas.microsoft.com/office/drawing/2014/main" id="{105ED678-3066-4DDE-8540-A4DA1DACB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572" y="2433919"/>
            <a:ext cx="4978542" cy="321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687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0</Words>
  <Application>Microsoft Office PowerPoint</Application>
  <PresentationFormat>Grand écran</PresentationFormat>
  <Paragraphs>0</Paragraphs>
  <Slides>14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5" baseType="lpstr">
      <vt:lpstr>Celestial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Comment Ai-je procédé?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/>
  <cp:revision>371</cp:revision>
  <dcterms:created xsi:type="dcterms:W3CDTF">2021-03-11T07:54:31Z</dcterms:created>
  <dcterms:modified xsi:type="dcterms:W3CDTF">2021-03-16T20:58:38Z</dcterms:modified>
</cp:coreProperties>
</file>

<file path=docProps/thumbnail.jpeg>
</file>